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Teko"/>
      <p:regular r:id="rId22"/>
      <p:bold r:id="rId23"/>
    </p:embeddedFont>
    <p:embeddedFont>
      <p:font typeface="Concert One"/>
      <p:regular r:id="rId24"/>
    </p:embeddedFont>
    <p:embeddedFont>
      <p:font typeface="Baloo 2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Teko-regular.fntdata"/><Relationship Id="rId21" Type="http://schemas.openxmlformats.org/officeDocument/2006/relationships/slide" Target="slides/slide17.xml"/><Relationship Id="rId24" Type="http://schemas.openxmlformats.org/officeDocument/2006/relationships/font" Target="fonts/ConcertOne-regular.fntdata"/><Relationship Id="rId23" Type="http://schemas.openxmlformats.org/officeDocument/2006/relationships/font" Target="fonts/Tek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loo2-bold.fntdata"/><Relationship Id="rId25" Type="http://schemas.openxmlformats.org/officeDocument/2006/relationships/font" Target="fonts/Baloo2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06163e295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06163e295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06163e295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06163e295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prioritizing compassion, fun, and visual appearance, the New Age Bimbo rejects the capitalist concern for marketability; all focus is on the individual’s pleasure.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060ad923a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060ad923a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Chrissy Chlapecka has become a beacon for New Age Bimboism on TikTok – here is a short clip of her personal definition of a bimbo.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066696ba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1066696ba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Making its way into niche fetish communities, de-bimbofication rose as a manifestation of the Madonna-whore complex, in which the process of educating the bimbo was sexualized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While this may seem like a tangent, I bring up this image as a crucial aspect of the counter-culture of New Age Bimboism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Once the idea of de-bimbofication (and this image in particular) made its way to the mainstream, it was granted new meaning by the masses.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066696ba9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1066696ba9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In the image’s dissemination, bimboism and bimbofication grew in popularity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the bimbo trope emerged as just as worthy of humanity as the cool girl or tomboy trope.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066696ba9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066696ba9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In the creation of memes, the meaning of the image and its original connotation is forever changed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This image depicts the opposites of the spectrum in the bimbofication image on the right, as well as two key images of the incel movement, the Chad and the Virgin.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As Hebdige asserts, the appropriation of objects is key in resistance.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066696ba9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1066696ba9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Despite preconceived notions of the bimbo trope, the word is being reclaimed by people everywhere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sellable traits of the bimbo caricature have done damage in regards to gender norms, but in subverting the term we are capable of changing its connotation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8252561954_2_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8252561954_2_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06163e295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106163e29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Merriam-Webster includes two definitions of bimbo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</a:t>
            </a:r>
            <a:r>
              <a:rPr lang="en"/>
              <a:t> word is derived from the Italian word for baby, and initially referred to a foolish man. Over time though, it became an insult </a:t>
            </a:r>
            <a:r>
              <a:rPr lang="en"/>
              <a:t>exclusively</a:t>
            </a:r>
            <a:r>
              <a:rPr lang="en"/>
              <a:t> used against women.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06163e295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06163e295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 is more than the dumb blonde, who is marked more by her naivete or cluelessness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060ad923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060ad923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She is more than the girly-girl, who enjoys her hyperfemininity and puts effort into her appearance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060ad923a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060ad923a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The bimbo is identified as the overlap of the previous, but distinguished by her increased sexuality.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In film and TV, the bimbo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06163e295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06163e295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851a045c94_0_1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851a045c94_0_1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They are a caricature of a caricature, and are objectified as both a woman and a commodity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The IDEA of the bimbo is a product; the establishment of the archetype creates a normalized product for media to sell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In media, then, the actress is alienated from her own work and her image as the bimbo becomes the product rather than her talent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image is </a:t>
            </a:r>
            <a:r>
              <a:rPr lang="en"/>
              <a:t>a perfect example </a:t>
            </a:r>
            <a:r>
              <a:rPr lang="en"/>
              <a:t>of the postmodern crisis in representation - Anna Nicole Smith (already established as a bimbo by the media) represents Marilyn Monroe (depicted at times as a bimbo in her era)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06163e295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106163e295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 Nicole Smith exemplifies the commodification of the bimbo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</a:t>
            </a:r>
            <a:r>
              <a:rPr lang="en"/>
              <a:t>er depiction in media was conflated with her actual persona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her entire life was a media gold mine. Her life, death, and all scandals were milked for tabloids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mirrors Wark’s assertions on </a:t>
            </a:r>
            <a:r>
              <a:rPr lang="en"/>
              <a:t>intellectual property/ideas themselves as “as tradable as pink goo”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06163e295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06163e295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seeing her as an object rather than a person, the bimbo becomes a victim of the Madonna-whore complex.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Coined by Freud, the Madonna-Whore complex describes the tendency of heterosexual men to see women exclusively as the Madonna (virginal/pure and thus capable of being loved) or as the whore (sexually comfortable and thus tainted)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Despite the fact that the bimbo is a fantasy -- a pure caricature -- the trope still perpetuates ideas of female standards and desirability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53050" y="518444"/>
            <a:ext cx="7757688" cy="4439866"/>
            <a:chOff x="329117" y="143471"/>
            <a:chExt cx="8485767" cy="485655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rect b="b" l="l" r="r" t="t"/>
                <a:pathLst>
                  <a:path extrusionOk="0" h="28112" w="36696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6610115" y="4104937"/>
            <a:ext cx="198305" cy="213893"/>
          </a:xfrm>
          <a:custGeom>
            <a:rect b="b" l="l" r="r" t="t"/>
            <a:pathLst>
              <a:path extrusionOk="0" h="6216" w="5763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614487" y="4028602"/>
            <a:ext cx="339830" cy="366542"/>
          </a:xfrm>
          <a:custGeom>
            <a:rect b="b" l="l" r="r" t="t"/>
            <a:pathLst>
              <a:path extrusionOk="0" h="6216" w="5763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565151" y="3342101"/>
            <a:ext cx="1928325" cy="2247935"/>
            <a:chOff x="-717551" y="3189701"/>
            <a:chExt cx="1928325" cy="2247935"/>
          </a:xfrm>
        </p:grpSpPr>
        <p:sp>
          <p:nvSpPr>
            <p:cNvPr id="23" name="Google Shape;23;p2"/>
            <p:cNvSpPr/>
            <p:nvPr/>
          </p:nvSpPr>
          <p:spPr>
            <a:xfrm>
              <a:off x="-712863" y="3488056"/>
              <a:ext cx="1180775" cy="1913025"/>
            </a:xfrm>
            <a:custGeom>
              <a:rect b="b" l="l" r="r" t="t"/>
              <a:pathLst>
                <a:path extrusionOk="0" h="34279" w="21158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17551" y="3483647"/>
              <a:ext cx="1189425" cy="1922066"/>
            </a:xfrm>
            <a:custGeom>
              <a:rect b="b" l="l" r="r" t="t"/>
              <a:pathLst>
                <a:path extrusionOk="0" h="34441" w="21313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17551" y="3483814"/>
              <a:ext cx="1056548" cy="1896004"/>
            </a:xfrm>
            <a:custGeom>
              <a:rect b="b" l="l" r="r" t="t"/>
              <a:pathLst>
                <a:path extrusionOk="0" h="33974" w="18932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698911" y="3628750"/>
              <a:ext cx="167478" cy="178975"/>
            </a:xfrm>
            <a:custGeom>
              <a:rect b="b" l="l" r="r" t="t"/>
              <a:pathLst>
                <a:path extrusionOk="0" h="3207" w="3001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639811" y="3779100"/>
              <a:ext cx="273178" cy="354210"/>
            </a:xfrm>
            <a:custGeom>
              <a:rect b="b" l="l" r="r" t="t"/>
              <a:pathLst>
                <a:path extrusionOk="0" h="6347" w="4895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507546" y="4113954"/>
              <a:ext cx="420621" cy="455891"/>
            </a:xfrm>
            <a:custGeom>
              <a:rect b="b" l="l" r="r" t="t"/>
              <a:pathLst>
                <a:path extrusionOk="0" h="8169" w="7537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27510" y="4416159"/>
              <a:ext cx="439931" cy="463984"/>
            </a:xfrm>
            <a:custGeom>
              <a:rect b="b" l="l" r="r" t="t"/>
              <a:pathLst>
                <a:path extrusionOk="0" h="8314" w="7883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70051" y="3407635"/>
              <a:ext cx="1146286" cy="2025980"/>
            </a:xfrm>
            <a:custGeom>
              <a:rect b="b" l="l" r="r" t="t"/>
              <a:pathLst>
                <a:path extrusionOk="0" h="36303" w="2054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67372" y="3403673"/>
              <a:ext cx="1147570" cy="2033960"/>
            </a:xfrm>
            <a:custGeom>
              <a:rect b="b" l="l" r="r" t="t"/>
              <a:pathLst>
                <a:path extrusionOk="0" h="36446" w="20563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32811" y="3403505"/>
              <a:ext cx="731636" cy="2034128"/>
            </a:xfrm>
            <a:custGeom>
              <a:rect b="b" l="l" r="r" t="t"/>
              <a:pathLst>
                <a:path extrusionOk="0" h="36449" w="1311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03241" y="3593032"/>
              <a:ext cx="211343" cy="162846"/>
            </a:xfrm>
            <a:custGeom>
              <a:rect b="b" l="l" r="r" t="t"/>
              <a:pathLst>
                <a:path extrusionOk="0" h="2918" w="3787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29805" y="3779044"/>
              <a:ext cx="352201" cy="198786"/>
            </a:xfrm>
            <a:custGeom>
              <a:rect b="b" l="l" r="r" t="t"/>
              <a:pathLst>
                <a:path extrusionOk="0" h="3562" w="6311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5260" y="4037942"/>
              <a:ext cx="455836" cy="272787"/>
            </a:xfrm>
            <a:custGeom>
              <a:rect b="b" l="l" r="r" t="t"/>
              <a:pathLst>
                <a:path extrusionOk="0" h="4888" w="8168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308870" y="4289752"/>
              <a:ext cx="487758" cy="270164"/>
            </a:xfrm>
            <a:custGeom>
              <a:rect b="b" l="l" r="r" t="t"/>
              <a:pathLst>
                <a:path extrusionOk="0" h="4841" w="874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2798" y="3193663"/>
              <a:ext cx="512369" cy="2239946"/>
            </a:xfrm>
            <a:custGeom>
              <a:rect b="b" l="l" r="r" t="t"/>
              <a:pathLst>
                <a:path extrusionOk="0" h="40137" w="9181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3698" y="3189701"/>
              <a:ext cx="575431" cy="2247926"/>
            </a:xfrm>
            <a:custGeom>
              <a:rect b="b" l="l" r="r" t="t"/>
              <a:pathLst>
                <a:path extrusionOk="0" h="40280" w="10311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9608" y="3189701"/>
              <a:ext cx="230597" cy="2247926"/>
            </a:xfrm>
            <a:custGeom>
              <a:rect b="b" l="l" r="r" t="t"/>
              <a:pathLst>
                <a:path extrusionOk="0" h="40280" w="4132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356" y="3309411"/>
              <a:ext cx="106369" cy="122888"/>
            </a:xfrm>
            <a:custGeom>
              <a:rect b="b" l="l" r="r" t="t"/>
              <a:pathLst>
                <a:path extrusionOk="0" h="2202" w="1906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6489" y="3468355"/>
              <a:ext cx="204032" cy="203809"/>
            </a:xfrm>
            <a:custGeom>
              <a:rect b="b" l="l" r="r" t="t"/>
              <a:pathLst>
                <a:path extrusionOk="0" h="3652" w="3656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61878" y="3681155"/>
              <a:ext cx="291092" cy="236177"/>
            </a:xfrm>
            <a:custGeom>
              <a:rect b="b" l="l" r="r" t="t"/>
              <a:pathLst>
                <a:path extrusionOk="0" h="4232" w="5216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5247" y="3949038"/>
              <a:ext cx="361521" cy="214803"/>
            </a:xfrm>
            <a:custGeom>
              <a:rect b="b" l="l" r="r" t="t"/>
              <a:pathLst>
                <a:path extrusionOk="0" h="3849" w="6478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3964" y="4247951"/>
              <a:ext cx="400698" cy="191699"/>
            </a:xfrm>
            <a:custGeom>
              <a:rect b="b" l="l" r="r" t="t"/>
              <a:pathLst>
                <a:path extrusionOk="0" h="3435" w="718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9281" y="3537223"/>
              <a:ext cx="729627" cy="1896395"/>
            </a:xfrm>
            <a:custGeom>
              <a:rect b="b" l="l" r="r" t="t"/>
              <a:pathLst>
                <a:path extrusionOk="0" h="33981" w="13074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5263" y="3532982"/>
              <a:ext cx="765511" cy="1904654"/>
            </a:xfrm>
            <a:custGeom>
              <a:rect b="b" l="l" r="r" t="t"/>
              <a:pathLst>
                <a:path extrusionOk="0" h="34129" w="13717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4169" y="3533038"/>
              <a:ext cx="497691" cy="1904598"/>
            </a:xfrm>
            <a:custGeom>
              <a:rect b="b" l="l" r="r" t="t"/>
              <a:pathLst>
                <a:path extrusionOk="0" h="34128" w="8918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3045" y="3734341"/>
              <a:ext cx="209390" cy="179030"/>
            </a:xfrm>
            <a:custGeom>
              <a:rect b="b" l="l" r="r" t="t"/>
              <a:pathLst>
                <a:path extrusionOk="0" h="3208" w="3752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2033" y="3898140"/>
              <a:ext cx="323684" cy="285009"/>
            </a:xfrm>
            <a:custGeom>
              <a:rect b="b" l="l" r="r" t="t"/>
              <a:pathLst>
                <a:path extrusionOk="0" h="5107" w="580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3095" y="4127013"/>
              <a:ext cx="424639" cy="293324"/>
            </a:xfrm>
            <a:custGeom>
              <a:rect b="b" l="l" r="r" t="t"/>
              <a:pathLst>
                <a:path extrusionOk="0" h="5256" w="7609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0074" y="4423749"/>
              <a:ext cx="476484" cy="318214"/>
            </a:xfrm>
            <a:custGeom>
              <a:rect b="b" l="l" r="r" t="t"/>
              <a:pathLst>
                <a:path extrusionOk="0" h="5702" w="8538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8031549" y="3342101"/>
            <a:ext cx="1928325" cy="2247935"/>
            <a:chOff x="7879149" y="3189701"/>
            <a:chExt cx="1928325" cy="2247935"/>
          </a:xfrm>
        </p:grpSpPr>
        <p:sp>
          <p:nvSpPr>
            <p:cNvPr id="53" name="Google Shape;53;p2"/>
            <p:cNvSpPr/>
            <p:nvPr/>
          </p:nvSpPr>
          <p:spPr>
            <a:xfrm flipH="1">
              <a:off x="8622011" y="3488056"/>
              <a:ext cx="1180775" cy="1913025"/>
            </a:xfrm>
            <a:custGeom>
              <a:rect b="b" l="l" r="r" t="t"/>
              <a:pathLst>
                <a:path extrusionOk="0" h="34279" w="21158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8618049" y="3483647"/>
              <a:ext cx="1189425" cy="1922066"/>
            </a:xfrm>
            <a:custGeom>
              <a:rect b="b" l="l" r="r" t="t"/>
              <a:pathLst>
                <a:path extrusionOk="0" h="34441" w="21313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8750927" y="3483814"/>
              <a:ext cx="1056548" cy="1896004"/>
            </a:xfrm>
            <a:custGeom>
              <a:rect b="b" l="l" r="r" t="t"/>
              <a:pathLst>
                <a:path extrusionOk="0" h="33974" w="18932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9621356" y="3628750"/>
              <a:ext cx="167478" cy="178975"/>
            </a:xfrm>
            <a:custGeom>
              <a:rect b="b" l="l" r="r" t="t"/>
              <a:pathLst>
                <a:path extrusionOk="0" h="3207" w="3001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9456556" y="3779100"/>
              <a:ext cx="273178" cy="354210"/>
            </a:xfrm>
            <a:custGeom>
              <a:rect b="b" l="l" r="r" t="t"/>
              <a:pathLst>
                <a:path extrusionOk="0" h="6347" w="4895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9176848" y="4113954"/>
              <a:ext cx="420621" cy="455891"/>
            </a:xfrm>
            <a:custGeom>
              <a:rect b="b" l="l" r="r" t="t"/>
              <a:pathLst>
                <a:path extrusionOk="0" h="8169" w="7537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8977502" y="4416159"/>
              <a:ext cx="439931" cy="463984"/>
            </a:xfrm>
            <a:custGeom>
              <a:rect b="b" l="l" r="r" t="t"/>
              <a:pathLst>
                <a:path extrusionOk="0" h="8314" w="7883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8513688" y="3407635"/>
              <a:ext cx="1146286" cy="2025980"/>
            </a:xfrm>
            <a:custGeom>
              <a:rect b="b" l="l" r="r" t="t"/>
              <a:pathLst>
                <a:path extrusionOk="0" h="36303" w="2054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8509726" y="3403673"/>
              <a:ext cx="1147570" cy="2033960"/>
            </a:xfrm>
            <a:custGeom>
              <a:rect b="b" l="l" r="r" t="t"/>
              <a:pathLst>
                <a:path extrusionOk="0" h="36446" w="20563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691098" y="3403505"/>
              <a:ext cx="731636" cy="2034128"/>
            </a:xfrm>
            <a:custGeom>
              <a:rect b="b" l="l" r="r" t="t"/>
              <a:pathLst>
                <a:path extrusionOk="0" h="36449" w="1311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9281821" y="3593032"/>
              <a:ext cx="211343" cy="162846"/>
            </a:xfrm>
            <a:custGeom>
              <a:rect b="b" l="l" r="r" t="t"/>
              <a:pathLst>
                <a:path extrusionOk="0" h="2918" w="3787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9167528" y="3779044"/>
              <a:ext cx="352201" cy="198786"/>
            </a:xfrm>
            <a:custGeom>
              <a:rect b="b" l="l" r="r" t="t"/>
              <a:pathLst>
                <a:path extrusionOk="0" h="3562" w="6311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9029348" y="4037942"/>
              <a:ext cx="455836" cy="272787"/>
            </a:xfrm>
            <a:custGeom>
              <a:rect b="b" l="l" r="r" t="t"/>
              <a:pathLst>
                <a:path extrusionOk="0" h="4888" w="8168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8911035" y="4289752"/>
              <a:ext cx="487758" cy="270164"/>
            </a:xfrm>
            <a:custGeom>
              <a:rect b="b" l="l" r="r" t="t"/>
              <a:pathLst>
                <a:path extrusionOk="0" h="4841" w="874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8394756" y="3193663"/>
              <a:ext cx="512369" cy="2239946"/>
            </a:xfrm>
            <a:custGeom>
              <a:rect b="b" l="l" r="r" t="t"/>
              <a:pathLst>
                <a:path extrusionOk="0" h="40137" w="9181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8390794" y="3189701"/>
              <a:ext cx="575431" cy="2247926"/>
            </a:xfrm>
            <a:custGeom>
              <a:rect b="b" l="l" r="r" t="t"/>
              <a:pathLst>
                <a:path extrusionOk="0" h="40280" w="10311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8509719" y="3189701"/>
              <a:ext cx="230597" cy="2247926"/>
            </a:xfrm>
            <a:custGeom>
              <a:rect b="b" l="l" r="r" t="t"/>
              <a:pathLst>
                <a:path extrusionOk="0" h="40280" w="4132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8665198" y="3309411"/>
              <a:ext cx="106369" cy="122888"/>
            </a:xfrm>
            <a:custGeom>
              <a:rect b="b" l="l" r="r" t="t"/>
              <a:pathLst>
                <a:path extrusionOk="0" h="2202" w="1906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8599402" y="3468355"/>
              <a:ext cx="204032" cy="203809"/>
            </a:xfrm>
            <a:custGeom>
              <a:rect b="b" l="l" r="r" t="t"/>
              <a:pathLst>
                <a:path extrusionOk="0" h="3652" w="3656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8536953" y="3681155"/>
              <a:ext cx="291092" cy="236177"/>
            </a:xfrm>
            <a:custGeom>
              <a:rect b="b" l="l" r="r" t="t"/>
              <a:pathLst>
                <a:path extrusionOk="0" h="4232" w="5216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8483155" y="3949038"/>
              <a:ext cx="361521" cy="214803"/>
            </a:xfrm>
            <a:custGeom>
              <a:rect b="b" l="l" r="r" t="t"/>
              <a:pathLst>
                <a:path extrusionOk="0" h="3849" w="6478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8445262" y="4247951"/>
              <a:ext cx="400698" cy="191699"/>
            </a:xfrm>
            <a:custGeom>
              <a:rect b="b" l="l" r="r" t="t"/>
              <a:pathLst>
                <a:path extrusionOk="0" h="3435" w="718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7911015" y="3537223"/>
              <a:ext cx="729627" cy="1896395"/>
            </a:xfrm>
            <a:custGeom>
              <a:rect b="b" l="l" r="r" t="t"/>
              <a:pathLst>
                <a:path extrusionOk="0" h="33981" w="13074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7879149" y="3532982"/>
              <a:ext cx="765511" cy="1904654"/>
            </a:xfrm>
            <a:custGeom>
              <a:rect b="b" l="l" r="r" t="t"/>
              <a:pathLst>
                <a:path extrusionOk="0" h="34129" w="13717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008063" y="3533038"/>
              <a:ext cx="497691" cy="1904598"/>
            </a:xfrm>
            <a:custGeom>
              <a:rect b="b" l="l" r="r" t="t"/>
              <a:pathLst>
                <a:path extrusionOk="0" h="34128" w="8918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7967489" y="3734341"/>
              <a:ext cx="209390" cy="179030"/>
            </a:xfrm>
            <a:custGeom>
              <a:rect b="b" l="l" r="r" t="t"/>
              <a:pathLst>
                <a:path extrusionOk="0" h="3208" w="3752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7954207" y="3898140"/>
              <a:ext cx="323684" cy="285009"/>
            </a:xfrm>
            <a:custGeom>
              <a:rect b="b" l="l" r="r" t="t"/>
              <a:pathLst>
                <a:path extrusionOk="0" h="5107" w="580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7962188" y="4127013"/>
              <a:ext cx="424639" cy="293324"/>
            </a:xfrm>
            <a:custGeom>
              <a:rect b="b" l="l" r="r" t="t"/>
              <a:pathLst>
                <a:path extrusionOk="0" h="5256" w="7609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8013365" y="4423749"/>
              <a:ext cx="476484" cy="318214"/>
            </a:xfrm>
            <a:custGeom>
              <a:rect b="b" l="l" r="r" t="t"/>
              <a:pathLst>
                <a:path extrusionOk="0" h="5702" w="8538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2822648" y="1410591"/>
            <a:ext cx="10916" cy="6717"/>
          </a:xfrm>
          <a:custGeom>
            <a:rect b="b" l="l" r="r" t="t"/>
            <a:pathLst>
              <a:path extrusionOk="0" h="168" w="273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836429" y="3587752"/>
            <a:ext cx="8077" cy="12115"/>
          </a:xfrm>
          <a:custGeom>
            <a:rect b="b" l="l" r="r" t="t"/>
            <a:pathLst>
              <a:path extrusionOk="0" h="303" w="202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89951" y="2822527"/>
            <a:ext cx="5398" cy="15714"/>
          </a:xfrm>
          <a:custGeom>
            <a:rect b="b" l="l" r="r" t="t"/>
            <a:pathLst>
              <a:path extrusionOk="0" h="393" w="135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904698" y="-181955"/>
            <a:ext cx="9037" cy="9996"/>
          </a:xfrm>
          <a:custGeom>
            <a:rect b="b" l="l" r="r" t="t"/>
            <a:pathLst>
              <a:path extrusionOk="0" h="250" w="226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"/>
          <p:cNvSpPr txBox="1"/>
          <p:nvPr>
            <p:ph type="ctrTitle"/>
          </p:nvPr>
        </p:nvSpPr>
        <p:spPr>
          <a:xfrm>
            <a:off x="2155050" y="1546808"/>
            <a:ext cx="4836000" cy="17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7" name="Google Shape;87;p2"/>
          <p:cNvSpPr txBox="1"/>
          <p:nvPr>
            <p:ph idx="1" type="subTitle"/>
          </p:nvPr>
        </p:nvSpPr>
        <p:spPr>
          <a:xfrm>
            <a:off x="2391600" y="3321323"/>
            <a:ext cx="436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8" name="Google Shape;88;p2"/>
          <p:cNvSpPr/>
          <p:nvPr/>
        </p:nvSpPr>
        <p:spPr>
          <a:xfrm>
            <a:off x="7169342" y="1095366"/>
            <a:ext cx="398352" cy="427012"/>
          </a:xfrm>
          <a:custGeom>
            <a:rect b="b" l="l" r="r" t="t"/>
            <a:pathLst>
              <a:path extrusionOk="0" h="3191" w="2977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4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155044" y="1214020"/>
            <a:ext cx="285888" cy="308360"/>
          </a:xfrm>
          <a:custGeom>
            <a:rect b="b" l="l" r="r" t="t"/>
            <a:pathLst>
              <a:path extrusionOk="0" h="6216" w="5763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338102" y="2357862"/>
            <a:ext cx="198305" cy="213893"/>
          </a:xfrm>
          <a:custGeom>
            <a:rect b="b" l="l" r="r" t="t"/>
            <a:pathLst>
              <a:path extrusionOk="0" h="6216" w="5763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2206519" y="2012920"/>
            <a:ext cx="285888" cy="308360"/>
          </a:xfrm>
          <a:custGeom>
            <a:rect b="b" l="l" r="r" t="t"/>
            <a:pathLst>
              <a:path extrusionOk="0" h="6216" w="5763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4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658244" y="2930770"/>
            <a:ext cx="285888" cy="308360"/>
          </a:xfrm>
          <a:custGeom>
            <a:rect b="b" l="l" r="r" t="t"/>
            <a:pathLst>
              <a:path extrusionOk="0" h="6216" w="5763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752399" y="1920823"/>
            <a:ext cx="553882" cy="597420"/>
          </a:xfrm>
          <a:custGeom>
            <a:rect b="b" l="l" r="r" t="t"/>
            <a:pathLst>
              <a:path extrusionOk="0" h="6216" w="5763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5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404152" y="1349987"/>
            <a:ext cx="198305" cy="213893"/>
          </a:xfrm>
          <a:custGeom>
            <a:rect b="b" l="l" r="r" t="t"/>
            <a:pathLst>
              <a:path extrusionOk="0" h="6216" w="5763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420014" y="2930768"/>
            <a:ext cx="147682" cy="158298"/>
          </a:xfrm>
          <a:custGeom>
            <a:rect b="b" l="l" r="r" t="t"/>
            <a:pathLst>
              <a:path extrusionOk="0" h="3191" w="2977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968719" y="157870"/>
            <a:ext cx="285888" cy="308360"/>
          </a:xfrm>
          <a:custGeom>
            <a:rect b="b" l="l" r="r" t="t"/>
            <a:pathLst>
              <a:path extrusionOk="0" h="6216" w="5763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166095" y="224979"/>
            <a:ext cx="489927" cy="528422"/>
          </a:xfrm>
          <a:custGeom>
            <a:rect b="b" l="l" r="r" t="t"/>
            <a:pathLst>
              <a:path extrusionOk="0" h="6216" w="5763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801920" y="47841"/>
            <a:ext cx="489927" cy="528422"/>
          </a:xfrm>
          <a:custGeom>
            <a:rect b="b" l="l" r="r" t="t"/>
            <a:pathLst>
              <a:path extrusionOk="0" h="6216" w="5763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11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12" name="Google Shape;312;p11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13" name="Google Shape;313;p11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1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7" name="Google Shape;317;p11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11"/>
          <p:cNvSpPr txBox="1"/>
          <p:nvPr>
            <p:ph hasCustomPrompt="1" type="title"/>
          </p:nvPr>
        </p:nvSpPr>
        <p:spPr>
          <a:xfrm>
            <a:off x="3671575" y="1730000"/>
            <a:ext cx="4759200" cy="12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1" name="Google Shape;321;p11"/>
          <p:cNvSpPr txBox="1"/>
          <p:nvPr>
            <p:ph idx="1" type="body"/>
          </p:nvPr>
        </p:nvSpPr>
        <p:spPr>
          <a:xfrm>
            <a:off x="3671575" y="3076025"/>
            <a:ext cx="52260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2" name="Google Shape;322;p11"/>
          <p:cNvSpPr/>
          <p:nvPr/>
        </p:nvSpPr>
        <p:spPr>
          <a:xfrm rot="10800000">
            <a:off x="887020" y="3114123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 rot="10800000">
            <a:off x="741019" y="2114527"/>
            <a:ext cx="314806" cy="337478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 rot="10800000">
            <a:off x="2606359" y="1159349"/>
            <a:ext cx="424019" cy="456049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 rot="10800000">
            <a:off x="93851" y="2571762"/>
            <a:ext cx="560631" cy="603177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5307" y="1049216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901404" y="1700645"/>
            <a:ext cx="314806" cy="337478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031876" y="-64223"/>
            <a:ext cx="424019" cy="456049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901397" y="598636"/>
            <a:ext cx="560631" cy="603177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"/>
          <p:cNvSpPr/>
          <p:nvPr/>
        </p:nvSpPr>
        <p:spPr>
          <a:xfrm rot="10800000">
            <a:off x="2870570" y="2749748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 rot="10800000">
            <a:off x="1560920" y="854573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/>
          <p:nvPr/>
        </p:nvSpPr>
        <p:spPr>
          <a:xfrm rot="10800000">
            <a:off x="2333945" y="3847494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3" name="Google Shape;333;p11"/>
          <p:cNvGrpSpPr/>
          <p:nvPr/>
        </p:nvGrpSpPr>
        <p:grpSpPr>
          <a:xfrm rot="-7217067">
            <a:off x="-1037809" y="3893003"/>
            <a:ext cx="2435263" cy="1836747"/>
            <a:chOff x="1852738" y="206787"/>
            <a:chExt cx="2668014" cy="2012295"/>
          </a:xfrm>
        </p:grpSpPr>
        <p:sp>
          <p:nvSpPr>
            <p:cNvPr id="334" name="Google Shape;334;p11"/>
            <p:cNvSpPr/>
            <p:nvPr/>
          </p:nvSpPr>
          <p:spPr>
            <a:xfrm>
              <a:off x="1863109" y="218911"/>
              <a:ext cx="2657643" cy="1988923"/>
            </a:xfrm>
            <a:custGeom>
              <a:rect b="b" l="l" r="r" t="t"/>
              <a:pathLst>
                <a:path extrusionOk="0" h="13616" w="18194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1852738" y="206787"/>
              <a:ext cx="2626237" cy="2012295"/>
            </a:xfrm>
            <a:custGeom>
              <a:rect b="b" l="l" r="r" t="t"/>
              <a:pathLst>
                <a:path extrusionOk="0" h="13776" w="17979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252705" y="1222283"/>
              <a:ext cx="320191" cy="890750"/>
            </a:xfrm>
            <a:custGeom>
              <a:rect b="b" l="l" r="r" t="t"/>
              <a:pathLst>
                <a:path extrusionOk="0" h="6098" w="2192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2664906" y="293262"/>
              <a:ext cx="434858" cy="551862"/>
            </a:xfrm>
            <a:custGeom>
              <a:rect b="b" l="l" r="r" t="t"/>
              <a:pathLst>
                <a:path extrusionOk="0" h="3778" w="2977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3364013" y="660634"/>
              <a:ext cx="309820" cy="184490"/>
            </a:xfrm>
            <a:custGeom>
              <a:rect b="b" l="l" r="r" t="t"/>
              <a:pathLst>
                <a:path extrusionOk="0" h="1263" w="2121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71815" y="1174956"/>
              <a:ext cx="247155" cy="418059"/>
            </a:xfrm>
            <a:custGeom>
              <a:rect b="b" l="l" r="r" t="t"/>
              <a:pathLst>
                <a:path extrusionOk="0" h="2862" w="1692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2289205" y="652016"/>
              <a:ext cx="438510" cy="547918"/>
            </a:xfrm>
            <a:custGeom>
              <a:rect b="b" l="l" r="r" t="t"/>
              <a:pathLst>
                <a:path extrusionOk="0" h="3751" w="3002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11"/>
          <p:cNvGrpSpPr/>
          <p:nvPr/>
        </p:nvGrpSpPr>
        <p:grpSpPr>
          <a:xfrm rot="-4048342">
            <a:off x="7185262" y="3690373"/>
            <a:ext cx="2435223" cy="1836717"/>
            <a:chOff x="1852738" y="206787"/>
            <a:chExt cx="2668014" cy="2012295"/>
          </a:xfrm>
        </p:grpSpPr>
        <p:sp>
          <p:nvSpPr>
            <p:cNvPr id="342" name="Google Shape;342;p11"/>
            <p:cNvSpPr/>
            <p:nvPr/>
          </p:nvSpPr>
          <p:spPr>
            <a:xfrm>
              <a:off x="1863109" y="218911"/>
              <a:ext cx="2657643" cy="1988923"/>
            </a:xfrm>
            <a:custGeom>
              <a:rect b="b" l="l" r="r" t="t"/>
              <a:pathLst>
                <a:path extrusionOk="0" h="13616" w="18194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1852738" y="206787"/>
              <a:ext cx="2626237" cy="2012295"/>
            </a:xfrm>
            <a:custGeom>
              <a:rect b="b" l="l" r="r" t="t"/>
              <a:pathLst>
                <a:path extrusionOk="0" h="13776" w="17979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3252705" y="1222283"/>
              <a:ext cx="320191" cy="890750"/>
            </a:xfrm>
            <a:custGeom>
              <a:rect b="b" l="l" r="r" t="t"/>
              <a:pathLst>
                <a:path extrusionOk="0" h="6098" w="2192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2664906" y="293262"/>
              <a:ext cx="434858" cy="551862"/>
            </a:xfrm>
            <a:custGeom>
              <a:rect b="b" l="l" r="r" t="t"/>
              <a:pathLst>
                <a:path extrusionOk="0" h="3778" w="2977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3364013" y="660634"/>
              <a:ext cx="309820" cy="184490"/>
            </a:xfrm>
            <a:custGeom>
              <a:rect b="b" l="l" r="r" t="t"/>
              <a:pathLst>
                <a:path extrusionOk="0" h="1263" w="2121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3471815" y="1174956"/>
              <a:ext cx="247155" cy="418059"/>
            </a:xfrm>
            <a:custGeom>
              <a:rect b="b" l="l" r="r" t="t"/>
              <a:pathLst>
                <a:path extrusionOk="0" h="2862" w="1692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2289205" y="652016"/>
              <a:ext cx="438510" cy="547918"/>
            </a:xfrm>
            <a:custGeom>
              <a:rect b="b" l="l" r="r" t="t"/>
              <a:pathLst>
                <a:path extrusionOk="0" h="3751" w="3002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3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52" name="Google Shape;352;p13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53" name="Google Shape;353;p1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7" name="Google Shape;357;p13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13"/>
          <p:cNvSpPr/>
          <p:nvPr/>
        </p:nvSpPr>
        <p:spPr>
          <a:xfrm>
            <a:off x="1074049" y="2338638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1074049" y="3684513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5233249" y="2338638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5233249" y="3684513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5233249" y="982163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074049" y="992763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3"/>
          <p:cNvSpPr txBox="1"/>
          <p:nvPr>
            <p:ph type="title"/>
          </p:nvPr>
        </p:nvSpPr>
        <p:spPr>
          <a:xfrm>
            <a:off x="1484700" y="977961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7" name="Google Shape;367;p13"/>
          <p:cNvSpPr txBox="1"/>
          <p:nvPr>
            <p:ph idx="1" type="subTitle"/>
          </p:nvPr>
        </p:nvSpPr>
        <p:spPr>
          <a:xfrm>
            <a:off x="1484700" y="1289369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8" name="Google Shape;368;p13"/>
          <p:cNvSpPr txBox="1"/>
          <p:nvPr>
            <p:ph hasCustomPrompt="1" idx="2" type="title"/>
          </p:nvPr>
        </p:nvSpPr>
        <p:spPr>
          <a:xfrm>
            <a:off x="947300" y="1030161"/>
            <a:ext cx="496800" cy="2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3"/>
          <p:cNvSpPr txBox="1"/>
          <p:nvPr>
            <p:ph idx="3" type="title"/>
          </p:nvPr>
        </p:nvSpPr>
        <p:spPr>
          <a:xfrm>
            <a:off x="5645353" y="977961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0" name="Google Shape;370;p13"/>
          <p:cNvSpPr txBox="1"/>
          <p:nvPr>
            <p:ph idx="4" type="subTitle"/>
          </p:nvPr>
        </p:nvSpPr>
        <p:spPr>
          <a:xfrm>
            <a:off x="5645353" y="1313769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1" name="Google Shape;371;p13"/>
          <p:cNvSpPr txBox="1"/>
          <p:nvPr>
            <p:ph hasCustomPrompt="1" idx="5" type="title"/>
          </p:nvPr>
        </p:nvSpPr>
        <p:spPr>
          <a:xfrm>
            <a:off x="5131893" y="1029343"/>
            <a:ext cx="493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/>
          <p:nvPr>
            <p:ph idx="6" type="title"/>
          </p:nvPr>
        </p:nvSpPr>
        <p:spPr>
          <a:xfrm>
            <a:off x="1484700" y="2338636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3" name="Google Shape;373;p13"/>
          <p:cNvSpPr txBox="1"/>
          <p:nvPr>
            <p:ph idx="7" type="subTitle"/>
          </p:nvPr>
        </p:nvSpPr>
        <p:spPr>
          <a:xfrm>
            <a:off x="1484700" y="2650044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4" name="Google Shape;374;p13"/>
          <p:cNvSpPr txBox="1"/>
          <p:nvPr>
            <p:ph hasCustomPrompt="1" idx="8" type="title"/>
          </p:nvPr>
        </p:nvSpPr>
        <p:spPr>
          <a:xfrm>
            <a:off x="974350" y="2381782"/>
            <a:ext cx="493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3"/>
          <p:cNvSpPr txBox="1"/>
          <p:nvPr>
            <p:ph idx="9" type="title"/>
          </p:nvPr>
        </p:nvSpPr>
        <p:spPr>
          <a:xfrm>
            <a:off x="5645353" y="2338636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6" name="Google Shape;376;p13"/>
          <p:cNvSpPr txBox="1"/>
          <p:nvPr>
            <p:ph idx="13" type="subTitle"/>
          </p:nvPr>
        </p:nvSpPr>
        <p:spPr>
          <a:xfrm>
            <a:off x="5645353" y="2650044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7" name="Google Shape;377;p13"/>
          <p:cNvSpPr txBox="1"/>
          <p:nvPr>
            <p:ph hasCustomPrompt="1" idx="14" type="title"/>
          </p:nvPr>
        </p:nvSpPr>
        <p:spPr>
          <a:xfrm>
            <a:off x="5131893" y="2390018"/>
            <a:ext cx="493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/>
          <p:nvPr>
            <p:ph idx="15" type="title"/>
          </p:nvPr>
        </p:nvSpPr>
        <p:spPr>
          <a:xfrm>
            <a:off x="1484700" y="3699311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9" name="Google Shape;379;p13"/>
          <p:cNvSpPr txBox="1"/>
          <p:nvPr>
            <p:ph idx="16" type="subTitle"/>
          </p:nvPr>
        </p:nvSpPr>
        <p:spPr>
          <a:xfrm>
            <a:off x="1484700" y="4010719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0" name="Google Shape;380;p13"/>
          <p:cNvSpPr txBox="1"/>
          <p:nvPr>
            <p:ph hasCustomPrompt="1" idx="17" type="title"/>
          </p:nvPr>
        </p:nvSpPr>
        <p:spPr>
          <a:xfrm>
            <a:off x="974350" y="3742457"/>
            <a:ext cx="493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/>
          <p:nvPr>
            <p:ph idx="18" type="title"/>
          </p:nvPr>
        </p:nvSpPr>
        <p:spPr>
          <a:xfrm>
            <a:off x="5645353" y="3699311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2" name="Google Shape;382;p13"/>
          <p:cNvSpPr txBox="1"/>
          <p:nvPr>
            <p:ph idx="19" type="subTitle"/>
          </p:nvPr>
        </p:nvSpPr>
        <p:spPr>
          <a:xfrm>
            <a:off x="5645353" y="4010719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3" name="Google Shape;383;p13"/>
          <p:cNvSpPr txBox="1"/>
          <p:nvPr>
            <p:ph hasCustomPrompt="1" idx="20" type="title"/>
          </p:nvPr>
        </p:nvSpPr>
        <p:spPr>
          <a:xfrm>
            <a:off x="5131893" y="3750693"/>
            <a:ext cx="493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/>
          <p:nvPr/>
        </p:nvSpPr>
        <p:spPr>
          <a:xfrm>
            <a:off x="8334813" y="1543289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3"/>
          <p:cNvSpPr/>
          <p:nvPr/>
        </p:nvSpPr>
        <p:spPr>
          <a:xfrm>
            <a:off x="8822286" y="2067215"/>
            <a:ext cx="253192" cy="271427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3"/>
          <p:cNvSpPr/>
          <p:nvPr/>
        </p:nvSpPr>
        <p:spPr>
          <a:xfrm>
            <a:off x="8122940" y="647781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3"/>
          <p:cNvSpPr/>
          <p:nvPr/>
        </p:nvSpPr>
        <p:spPr>
          <a:xfrm>
            <a:off x="8832877" y="1184901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2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4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5" name="Google Shape;395;p14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14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399" name="Google Shape;399;p14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0" name="Google Shape;400;p14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401" name="Google Shape;401;p14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4" name="Google Shape;414;p14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4335560" y="14026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14"/>
          <p:cNvGrpSpPr/>
          <p:nvPr/>
        </p:nvGrpSpPr>
        <p:grpSpPr>
          <a:xfrm>
            <a:off x="4815674" y="1380150"/>
            <a:ext cx="3615093" cy="2964328"/>
            <a:chOff x="956924" y="1380150"/>
            <a:chExt cx="3615093" cy="2964328"/>
          </a:xfrm>
        </p:grpSpPr>
        <p:sp>
          <p:nvSpPr>
            <p:cNvPr id="422" name="Google Shape;422;p14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3" name="Google Shape;423;p14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424" name="Google Shape;424;p14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4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7" name="Google Shape;437;p14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335560" y="14026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14"/>
          <p:cNvSpPr txBox="1"/>
          <p:nvPr>
            <p:ph type="title"/>
          </p:nvPr>
        </p:nvSpPr>
        <p:spPr>
          <a:xfrm>
            <a:off x="697475" y="596167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5" name="Google Shape;445;p14"/>
          <p:cNvSpPr txBox="1"/>
          <p:nvPr>
            <p:ph idx="2" type="title"/>
          </p:nvPr>
        </p:nvSpPr>
        <p:spPr>
          <a:xfrm>
            <a:off x="1231566" y="3123474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6" name="Google Shape;446;p14"/>
          <p:cNvSpPr txBox="1"/>
          <p:nvPr>
            <p:ph idx="1" type="subTitle"/>
          </p:nvPr>
        </p:nvSpPr>
        <p:spPr>
          <a:xfrm>
            <a:off x="1231566" y="3434882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7" name="Google Shape;447;p14"/>
          <p:cNvSpPr txBox="1"/>
          <p:nvPr>
            <p:ph idx="3" type="title"/>
          </p:nvPr>
        </p:nvSpPr>
        <p:spPr>
          <a:xfrm>
            <a:off x="5362215" y="3123474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8" name="Google Shape;448;p14"/>
          <p:cNvSpPr txBox="1"/>
          <p:nvPr>
            <p:ph idx="4" type="subTitle"/>
          </p:nvPr>
        </p:nvSpPr>
        <p:spPr>
          <a:xfrm>
            <a:off x="5362215" y="3434882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9" name="Google Shape;449;p14"/>
          <p:cNvSpPr txBox="1"/>
          <p:nvPr>
            <p:ph idx="5" type="title"/>
          </p:nvPr>
        </p:nvSpPr>
        <p:spPr>
          <a:xfrm>
            <a:off x="1231566" y="1791754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0" name="Google Shape;450;p14"/>
          <p:cNvSpPr txBox="1"/>
          <p:nvPr>
            <p:ph idx="6" type="subTitle"/>
          </p:nvPr>
        </p:nvSpPr>
        <p:spPr>
          <a:xfrm>
            <a:off x="1231566" y="2103161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1" name="Google Shape;451;p14"/>
          <p:cNvSpPr txBox="1"/>
          <p:nvPr>
            <p:ph idx="7" type="title"/>
          </p:nvPr>
        </p:nvSpPr>
        <p:spPr>
          <a:xfrm>
            <a:off x="5362215" y="1791754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2" name="Google Shape;452;p14"/>
          <p:cNvSpPr txBox="1"/>
          <p:nvPr>
            <p:ph idx="8" type="subTitle"/>
          </p:nvPr>
        </p:nvSpPr>
        <p:spPr>
          <a:xfrm>
            <a:off x="5362215" y="2103161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3" name="Google Shape;453;p14"/>
          <p:cNvSpPr/>
          <p:nvPr/>
        </p:nvSpPr>
        <p:spPr>
          <a:xfrm>
            <a:off x="7984368" y="2391232"/>
            <a:ext cx="299362" cy="440740"/>
          </a:xfrm>
          <a:custGeom>
            <a:rect b="b" l="l" r="r" t="t"/>
            <a:pathLst>
              <a:path extrusionOk="0" h="5680" w="3858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4"/>
          <p:cNvSpPr/>
          <p:nvPr/>
        </p:nvSpPr>
        <p:spPr>
          <a:xfrm>
            <a:off x="8110838" y="98976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4"/>
          <p:cNvSpPr/>
          <p:nvPr/>
        </p:nvSpPr>
        <p:spPr>
          <a:xfrm>
            <a:off x="7898965" y="94256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4"/>
          <p:cNvSpPr/>
          <p:nvPr/>
        </p:nvSpPr>
        <p:spPr>
          <a:xfrm>
            <a:off x="8608902" y="631376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4"/>
          <p:cNvSpPr/>
          <p:nvPr/>
        </p:nvSpPr>
        <p:spPr>
          <a:xfrm>
            <a:off x="8889338" y="190341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4"/>
          <p:cNvSpPr/>
          <p:nvPr/>
        </p:nvSpPr>
        <p:spPr>
          <a:xfrm rot="10800000">
            <a:off x="761331" y="2401206"/>
            <a:ext cx="299362" cy="440740"/>
          </a:xfrm>
          <a:custGeom>
            <a:rect b="b" l="l" r="r" t="t"/>
            <a:pathLst>
              <a:path extrusionOk="0" h="5680" w="3858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4"/>
          <p:cNvSpPr/>
          <p:nvPr/>
        </p:nvSpPr>
        <p:spPr>
          <a:xfrm rot="10800000">
            <a:off x="778490" y="3980987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4"/>
          <p:cNvSpPr/>
          <p:nvPr/>
        </p:nvSpPr>
        <p:spPr>
          <a:xfrm rot="10800000">
            <a:off x="822215" y="4772130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4"/>
          <p:cNvSpPr/>
          <p:nvPr/>
        </p:nvSpPr>
        <p:spPr>
          <a:xfrm rot="10800000">
            <a:off x="2404" y="4116678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4"/>
          <p:cNvSpPr/>
          <p:nvPr/>
        </p:nvSpPr>
        <p:spPr>
          <a:xfrm rot="10800000">
            <a:off x="-10" y="3067337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SECTION_TITLE_AND_DESCRIPTION_2_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5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465" name="Google Shape;465;p15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466" name="Google Shape;466;p1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0" name="Google Shape;470;p15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15"/>
          <p:cNvGrpSpPr/>
          <p:nvPr/>
        </p:nvGrpSpPr>
        <p:grpSpPr>
          <a:xfrm>
            <a:off x="713225" y="1380150"/>
            <a:ext cx="7733428" cy="2964328"/>
            <a:chOff x="956925" y="1380150"/>
            <a:chExt cx="7733428" cy="2964328"/>
          </a:xfrm>
        </p:grpSpPr>
        <p:sp>
          <p:nvSpPr>
            <p:cNvPr id="474" name="Google Shape;474;p15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5" name="Google Shape;475;p1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476" name="Google Shape;476;p1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9" name="Google Shape;489;p15"/>
            <p:cNvSpPr/>
            <p:nvPr/>
          </p:nvSpPr>
          <p:spPr>
            <a:xfrm>
              <a:off x="956925" y="1380150"/>
              <a:ext cx="7733427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956926" y="1381175"/>
              <a:ext cx="7733427" cy="183524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416705" y="14026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625568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" name="Google Shape;496;p15"/>
          <p:cNvSpPr txBox="1"/>
          <p:nvPr>
            <p:ph type="title"/>
          </p:nvPr>
        </p:nvSpPr>
        <p:spPr>
          <a:xfrm>
            <a:off x="697475" y="595017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7" name="Google Shape;497;p15"/>
          <p:cNvSpPr txBox="1"/>
          <p:nvPr>
            <p:ph idx="2" type="title"/>
          </p:nvPr>
        </p:nvSpPr>
        <p:spPr>
          <a:xfrm>
            <a:off x="1421025" y="2225402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8" name="Google Shape;498;p15"/>
          <p:cNvSpPr txBox="1"/>
          <p:nvPr>
            <p:ph idx="1" type="subTitle"/>
          </p:nvPr>
        </p:nvSpPr>
        <p:spPr>
          <a:xfrm>
            <a:off x="1421038" y="2578705"/>
            <a:ext cx="2553900" cy="11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9" name="Google Shape;499;p15"/>
          <p:cNvSpPr txBox="1"/>
          <p:nvPr>
            <p:ph idx="3" type="title"/>
          </p:nvPr>
        </p:nvSpPr>
        <p:spPr>
          <a:xfrm>
            <a:off x="5169050" y="2225402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0" name="Google Shape;500;p15"/>
          <p:cNvSpPr txBox="1"/>
          <p:nvPr>
            <p:ph idx="4" type="subTitle"/>
          </p:nvPr>
        </p:nvSpPr>
        <p:spPr>
          <a:xfrm>
            <a:off x="5169063" y="2578705"/>
            <a:ext cx="2553900" cy="11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501" name="Google Shape;501;p15"/>
          <p:cNvCxnSpPr/>
          <p:nvPr/>
        </p:nvCxnSpPr>
        <p:spPr>
          <a:xfrm>
            <a:off x="4571604" y="1755500"/>
            <a:ext cx="0" cy="23529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2" name="Google Shape;502;p15"/>
          <p:cNvSpPr/>
          <p:nvPr/>
        </p:nvSpPr>
        <p:spPr>
          <a:xfrm rot="10800000">
            <a:off x="49509" y="986224"/>
            <a:ext cx="240475" cy="257803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5"/>
          <p:cNvSpPr/>
          <p:nvPr/>
        </p:nvSpPr>
        <p:spPr>
          <a:xfrm rot="10800000">
            <a:off x="219834" y="1576699"/>
            <a:ext cx="424019" cy="456049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5"/>
          <p:cNvSpPr/>
          <p:nvPr/>
        </p:nvSpPr>
        <p:spPr>
          <a:xfrm rot="10800000">
            <a:off x="584401" y="640837"/>
            <a:ext cx="560631" cy="603177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SECTION_TITLE_AND_DESCRIPTION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16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07" name="Google Shape;507;p1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08" name="Google Shape;508;p1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2" name="Google Shape;512;p16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5" name="Google Shape;515;p16"/>
          <p:cNvSpPr txBox="1"/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6" name="Google Shape;516;p16"/>
          <p:cNvSpPr txBox="1"/>
          <p:nvPr>
            <p:ph idx="2" type="title"/>
          </p:nvPr>
        </p:nvSpPr>
        <p:spPr>
          <a:xfrm>
            <a:off x="1005350" y="1852575"/>
            <a:ext cx="225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7" name="Google Shape;517;p16"/>
          <p:cNvSpPr txBox="1"/>
          <p:nvPr>
            <p:ph idx="1" type="subTitle"/>
          </p:nvPr>
        </p:nvSpPr>
        <p:spPr>
          <a:xfrm>
            <a:off x="1005350" y="21639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8" name="Google Shape;518;p16"/>
          <p:cNvSpPr txBox="1"/>
          <p:nvPr>
            <p:ph idx="3" type="title"/>
          </p:nvPr>
        </p:nvSpPr>
        <p:spPr>
          <a:xfrm>
            <a:off x="3445494" y="1852575"/>
            <a:ext cx="225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9" name="Google Shape;519;p16"/>
          <p:cNvSpPr txBox="1"/>
          <p:nvPr>
            <p:ph idx="4" type="subTitle"/>
          </p:nvPr>
        </p:nvSpPr>
        <p:spPr>
          <a:xfrm>
            <a:off x="3445494" y="21639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0" name="Google Shape;520;p16"/>
          <p:cNvSpPr txBox="1"/>
          <p:nvPr>
            <p:ph idx="5" type="title"/>
          </p:nvPr>
        </p:nvSpPr>
        <p:spPr>
          <a:xfrm>
            <a:off x="5885639" y="1852575"/>
            <a:ext cx="225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1" name="Google Shape;521;p16"/>
          <p:cNvSpPr txBox="1"/>
          <p:nvPr>
            <p:ph idx="6" type="subTitle"/>
          </p:nvPr>
        </p:nvSpPr>
        <p:spPr>
          <a:xfrm>
            <a:off x="5885639" y="21639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2" name="Google Shape;522;p16"/>
          <p:cNvSpPr txBox="1"/>
          <p:nvPr>
            <p:ph idx="7" type="title"/>
          </p:nvPr>
        </p:nvSpPr>
        <p:spPr>
          <a:xfrm>
            <a:off x="1005350" y="3207875"/>
            <a:ext cx="225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3" name="Google Shape;523;p16"/>
          <p:cNvSpPr txBox="1"/>
          <p:nvPr>
            <p:ph idx="8" type="subTitle"/>
          </p:nvPr>
        </p:nvSpPr>
        <p:spPr>
          <a:xfrm>
            <a:off x="1005350" y="35192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4" name="Google Shape;524;p16"/>
          <p:cNvSpPr txBox="1"/>
          <p:nvPr>
            <p:ph idx="9" type="title"/>
          </p:nvPr>
        </p:nvSpPr>
        <p:spPr>
          <a:xfrm>
            <a:off x="3445494" y="3207875"/>
            <a:ext cx="225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5" name="Google Shape;525;p16"/>
          <p:cNvSpPr txBox="1"/>
          <p:nvPr>
            <p:ph idx="13" type="subTitle"/>
          </p:nvPr>
        </p:nvSpPr>
        <p:spPr>
          <a:xfrm>
            <a:off x="3445494" y="35192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6" name="Google Shape;526;p16"/>
          <p:cNvSpPr txBox="1"/>
          <p:nvPr>
            <p:ph idx="14" type="title"/>
          </p:nvPr>
        </p:nvSpPr>
        <p:spPr>
          <a:xfrm>
            <a:off x="5885639" y="3207875"/>
            <a:ext cx="225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7" name="Google Shape;527;p16"/>
          <p:cNvSpPr txBox="1"/>
          <p:nvPr>
            <p:ph idx="15" type="subTitle"/>
          </p:nvPr>
        </p:nvSpPr>
        <p:spPr>
          <a:xfrm>
            <a:off x="5885639" y="35192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SECTION_TITLE_AND_DESCRIPTION_1_1_1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17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30" name="Google Shape;530;p17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31" name="Google Shape;531;p17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17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5" name="Google Shape;535;p17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" name="Google Shape;538;p17"/>
          <p:cNvSpPr txBox="1"/>
          <p:nvPr>
            <p:ph type="title"/>
          </p:nvPr>
        </p:nvSpPr>
        <p:spPr>
          <a:xfrm>
            <a:off x="697475" y="586657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9" name="Google Shape;539;p17"/>
          <p:cNvSpPr txBox="1"/>
          <p:nvPr>
            <p:ph idx="1" type="subTitle"/>
          </p:nvPr>
        </p:nvSpPr>
        <p:spPr>
          <a:xfrm>
            <a:off x="1005350" y="3382402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0" name="Google Shape;540;p17"/>
          <p:cNvSpPr txBox="1"/>
          <p:nvPr>
            <p:ph idx="2" type="subTitle"/>
          </p:nvPr>
        </p:nvSpPr>
        <p:spPr>
          <a:xfrm>
            <a:off x="3445494" y="3382402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1" name="Google Shape;541;p17"/>
          <p:cNvSpPr txBox="1"/>
          <p:nvPr>
            <p:ph idx="3" type="subTitle"/>
          </p:nvPr>
        </p:nvSpPr>
        <p:spPr>
          <a:xfrm>
            <a:off x="5885639" y="3382402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2" name="Google Shape;542;p17"/>
          <p:cNvSpPr txBox="1"/>
          <p:nvPr>
            <p:ph hasCustomPrompt="1" idx="4" type="title"/>
          </p:nvPr>
        </p:nvSpPr>
        <p:spPr>
          <a:xfrm>
            <a:off x="1423100" y="2827700"/>
            <a:ext cx="1417500" cy="6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3" name="Google Shape;543;p17"/>
          <p:cNvSpPr txBox="1"/>
          <p:nvPr>
            <p:ph hasCustomPrompt="1" idx="5" type="title"/>
          </p:nvPr>
        </p:nvSpPr>
        <p:spPr>
          <a:xfrm>
            <a:off x="3863250" y="2827700"/>
            <a:ext cx="1417500" cy="6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4" name="Google Shape;544;p17"/>
          <p:cNvSpPr txBox="1"/>
          <p:nvPr>
            <p:ph hasCustomPrompt="1" idx="6" type="title"/>
          </p:nvPr>
        </p:nvSpPr>
        <p:spPr>
          <a:xfrm>
            <a:off x="6303400" y="2824225"/>
            <a:ext cx="1417500" cy="6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ONLY_1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8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47" name="Google Shape;547;p18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48" name="Google Shape;548;p18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2" name="Google Shape;552;p18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5" name="Google Shape;55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6" name="Google Shape;556;p18"/>
          <p:cNvSpPr txBox="1"/>
          <p:nvPr>
            <p:ph type="title"/>
          </p:nvPr>
        </p:nvSpPr>
        <p:spPr>
          <a:xfrm>
            <a:off x="705300" y="589063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TITLE_ONLY_2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9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59" name="Google Shape;559;p19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60" name="Google Shape;560;p19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19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19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4" name="Google Shape;564;p19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7" name="Google Shape;56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8" name="Google Shape;568;p19"/>
          <p:cNvSpPr txBox="1"/>
          <p:nvPr>
            <p:ph type="title"/>
          </p:nvPr>
        </p:nvSpPr>
        <p:spPr>
          <a:xfrm>
            <a:off x="713225" y="58757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_1_1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0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71" name="Google Shape;571;p20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72" name="Google Shape;572;p20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0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6" name="Google Shape;576;p20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20"/>
          <p:cNvSpPr txBox="1"/>
          <p:nvPr>
            <p:ph type="title"/>
          </p:nvPr>
        </p:nvSpPr>
        <p:spPr>
          <a:xfrm>
            <a:off x="713225" y="58806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0" name="Google Shape;580;p20"/>
          <p:cNvSpPr txBox="1"/>
          <p:nvPr>
            <p:ph idx="2" type="title"/>
          </p:nvPr>
        </p:nvSpPr>
        <p:spPr>
          <a:xfrm>
            <a:off x="943698" y="2929954"/>
            <a:ext cx="19866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1" name="Google Shape;581;p20"/>
          <p:cNvSpPr txBox="1"/>
          <p:nvPr>
            <p:ph idx="1" type="subTitle"/>
          </p:nvPr>
        </p:nvSpPr>
        <p:spPr>
          <a:xfrm>
            <a:off x="862548" y="3247494"/>
            <a:ext cx="2148900" cy="9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2" name="Google Shape;582;p20"/>
          <p:cNvSpPr txBox="1"/>
          <p:nvPr>
            <p:ph idx="3" type="title"/>
          </p:nvPr>
        </p:nvSpPr>
        <p:spPr>
          <a:xfrm>
            <a:off x="3580737" y="2929954"/>
            <a:ext cx="19866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3" name="Google Shape;583;p20"/>
          <p:cNvSpPr txBox="1"/>
          <p:nvPr>
            <p:ph idx="4" type="subTitle"/>
          </p:nvPr>
        </p:nvSpPr>
        <p:spPr>
          <a:xfrm>
            <a:off x="3497774" y="3247500"/>
            <a:ext cx="2152500" cy="9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4" name="Google Shape;584;p20"/>
          <p:cNvSpPr txBox="1"/>
          <p:nvPr>
            <p:ph idx="5" type="title"/>
          </p:nvPr>
        </p:nvSpPr>
        <p:spPr>
          <a:xfrm>
            <a:off x="6217750" y="2929954"/>
            <a:ext cx="19866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5" name="Google Shape;585;p20"/>
          <p:cNvSpPr txBox="1"/>
          <p:nvPr>
            <p:ph idx="6" type="subTitle"/>
          </p:nvPr>
        </p:nvSpPr>
        <p:spPr>
          <a:xfrm>
            <a:off x="6136600" y="3247494"/>
            <a:ext cx="2148900" cy="9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6348832" y="4705267"/>
            <a:ext cx="299361" cy="322522"/>
          </a:xfrm>
          <a:custGeom>
            <a:rect b="b" l="l" r="r" t="t"/>
            <a:pathLst>
              <a:path extrusionOk="0" h="10430" w="9681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rot="9941017">
            <a:off x="6472466" y="3245484"/>
            <a:ext cx="2435217" cy="1836712"/>
            <a:chOff x="1852738" y="206787"/>
            <a:chExt cx="2668014" cy="2012295"/>
          </a:xfrm>
        </p:grpSpPr>
        <p:sp>
          <p:nvSpPr>
            <p:cNvPr id="102" name="Google Shape;102;p3"/>
            <p:cNvSpPr/>
            <p:nvPr/>
          </p:nvSpPr>
          <p:spPr>
            <a:xfrm>
              <a:off x="1863109" y="218911"/>
              <a:ext cx="2657643" cy="1988923"/>
            </a:xfrm>
            <a:custGeom>
              <a:rect b="b" l="l" r="r" t="t"/>
              <a:pathLst>
                <a:path extrusionOk="0" h="13616" w="18194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852738" y="206787"/>
              <a:ext cx="2626237" cy="2012295"/>
            </a:xfrm>
            <a:custGeom>
              <a:rect b="b" l="l" r="r" t="t"/>
              <a:pathLst>
                <a:path extrusionOk="0" h="13776" w="17979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252705" y="1222283"/>
              <a:ext cx="320191" cy="890750"/>
            </a:xfrm>
            <a:custGeom>
              <a:rect b="b" l="l" r="r" t="t"/>
              <a:pathLst>
                <a:path extrusionOk="0" h="6098" w="2192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664906" y="293262"/>
              <a:ext cx="434858" cy="551862"/>
            </a:xfrm>
            <a:custGeom>
              <a:rect b="b" l="l" r="r" t="t"/>
              <a:pathLst>
                <a:path extrusionOk="0" h="3778" w="2977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364013" y="660634"/>
              <a:ext cx="309820" cy="184490"/>
            </a:xfrm>
            <a:custGeom>
              <a:rect b="b" l="l" r="r" t="t"/>
              <a:pathLst>
                <a:path extrusionOk="0" h="1263" w="2121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71815" y="1174956"/>
              <a:ext cx="247155" cy="418059"/>
            </a:xfrm>
            <a:custGeom>
              <a:rect b="b" l="l" r="r" t="t"/>
              <a:pathLst>
                <a:path extrusionOk="0" h="2862" w="1692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289205" y="652016"/>
              <a:ext cx="438510" cy="547918"/>
            </a:xfrm>
            <a:custGeom>
              <a:rect b="b" l="l" r="r" t="t"/>
              <a:pathLst>
                <a:path extrusionOk="0" h="3751" w="3002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2813843" y="1327211"/>
            <a:ext cx="5396099" cy="3088286"/>
            <a:chOff x="329117" y="143471"/>
            <a:chExt cx="8485767" cy="4856559"/>
          </a:xfrm>
        </p:grpSpPr>
        <p:grpSp>
          <p:nvGrpSpPr>
            <p:cNvPr id="110" name="Google Shape;110;p3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11" name="Google Shape;111;p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rect b="b" l="l" r="r" t="t"/>
                <a:pathLst>
                  <a:path extrusionOk="0" h="28112" w="36696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6" name="Google Shape;116;p3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393318" y="3460732"/>
            <a:ext cx="299362" cy="440740"/>
          </a:xfrm>
          <a:custGeom>
            <a:rect b="b" l="l" r="r" t="t"/>
            <a:pathLst>
              <a:path extrusionOk="0" h="5680" w="3858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272886" y="321462"/>
            <a:ext cx="223706" cy="329856"/>
          </a:xfrm>
          <a:custGeom>
            <a:rect b="b" l="l" r="r" t="t"/>
            <a:pathLst>
              <a:path extrusionOk="0" h="4251" w="2883">
                <a:moveTo>
                  <a:pt x="1441" y="0"/>
                </a:moveTo>
                <a:lnTo>
                  <a:pt x="1251" y="703"/>
                </a:lnTo>
                <a:cubicBezTo>
                  <a:pt x="1120" y="1227"/>
                  <a:pt x="775" y="1679"/>
                  <a:pt x="298" y="1953"/>
                </a:cubicBezTo>
                <a:lnTo>
                  <a:pt x="1" y="2131"/>
                </a:lnTo>
                <a:lnTo>
                  <a:pt x="298" y="2298"/>
                </a:lnTo>
                <a:cubicBezTo>
                  <a:pt x="775" y="2572"/>
                  <a:pt x="1120" y="3024"/>
                  <a:pt x="1251" y="3548"/>
                </a:cubicBezTo>
                <a:lnTo>
                  <a:pt x="1441" y="4251"/>
                </a:lnTo>
                <a:lnTo>
                  <a:pt x="1632" y="3548"/>
                </a:lnTo>
                <a:cubicBezTo>
                  <a:pt x="1775" y="3024"/>
                  <a:pt x="2120" y="2572"/>
                  <a:pt x="2584" y="2298"/>
                </a:cubicBezTo>
                <a:lnTo>
                  <a:pt x="2882" y="2131"/>
                </a:lnTo>
                <a:lnTo>
                  <a:pt x="2584" y="1953"/>
                </a:lnTo>
                <a:cubicBezTo>
                  <a:pt x="2120" y="1679"/>
                  <a:pt x="1775" y="1227"/>
                  <a:pt x="1632" y="703"/>
                </a:cubicBezTo>
                <a:lnTo>
                  <a:pt x="144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19788" y="205926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1161148" y="4396592"/>
            <a:ext cx="242096" cy="260642"/>
          </a:xfrm>
          <a:custGeom>
            <a:rect b="b" l="l" r="r" t="t"/>
            <a:pathLst>
              <a:path extrusionOk="0" h="3359" w="3120">
                <a:moveTo>
                  <a:pt x="1560" y="1"/>
                </a:moveTo>
                <a:lnTo>
                  <a:pt x="1322" y="703"/>
                </a:lnTo>
                <a:cubicBezTo>
                  <a:pt x="1215" y="1036"/>
                  <a:pt x="953" y="1310"/>
                  <a:pt x="631" y="1441"/>
                </a:cubicBezTo>
                <a:lnTo>
                  <a:pt x="0" y="1679"/>
                </a:lnTo>
                <a:lnTo>
                  <a:pt x="631" y="1917"/>
                </a:lnTo>
                <a:cubicBezTo>
                  <a:pt x="953" y="2048"/>
                  <a:pt x="1215" y="2310"/>
                  <a:pt x="1322" y="2656"/>
                </a:cubicBezTo>
                <a:lnTo>
                  <a:pt x="1560" y="3358"/>
                </a:lnTo>
                <a:lnTo>
                  <a:pt x="1798" y="2656"/>
                </a:lnTo>
                <a:cubicBezTo>
                  <a:pt x="1905" y="2310"/>
                  <a:pt x="2167" y="2048"/>
                  <a:pt x="2500" y="1917"/>
                </a:cubicBezTo>
                <a:lnTo>
                  <a:pt x="3120" y="1679"/>
                </a:lnTo>
                <a:lnTo>
                  <a:pt x="2500" y="1441"/>
                </a:lnTo>
                <a:cubicBezTo>
                  <a:pt x="2167" y="1310"/>
                  <a:pt x="1905" y="1036"/>
                  <a:pt x="1798" y="703"/>
                </a:cubicBezTo>
                <a:lnTo>
                  <a:pt x="1560" y="1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1155561" y="4391315"/>
            <a:ext cx="253192" cy="271427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1429015" y="3460718"/>
            <a:ext cx="751197" cy="809316"/>
          </a:xfrm>
          <a:custGeom>
            <a:rect b="b" l="l" r="r" t="t"/>
            <a:pathLst>
              <a:path extrusionOk="0" h="10430" w="9681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307915" y="1163756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1017852" y="1700876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833152" y="542219"/>
            <a:ext cx="498005" cy="536880"/>
          </a:xfrm>
          <a:custGeom>
            <a:rect b="b" l="l" r="r" t="t"/>
            <a:pathLst>
              <a:path extrusionOk="0" h="6919" w="6418">
                <a:moveTo>
                  <a:pt x="3215" y="1"/>
                </a:moveTo>
                <a:lnTo>
                  <a:pt x="2727" y="1441"/>
                </a:lnTo>
                <a:cubicBezTo>
                  <a:pt x="2501" y="2144"/>
                  <a:pt x="1965" y="2692"/>
                  <a:pt x="1286" y="2954"/>
                </a:cubicBezTo>
                <a:lnTo>
                  <a:pt x="0" y="3454"/>
                </a:lnTo>
                <a:lnTo>
                  <a:pt x="1286" y="3954"/>
                </a:lnTo>
                <a:cubicBezTo>
                  <a:pt x="1965" y="4216"/>
                  <a:pt x="2501" y="4775"/>
                  <a:pt x="2727" y="5466"/>
                </a:cubicBezTo>
                <a:lnTo>
                  <a:pt x="3215" y="6918"/>
                </a:lnTo>
                <a:lnTo>
                  <a:pt x="3691" y="5466"/>
                </a:lnTo>
                <a:cubicBezTo>
                  <a:pt x="3929" y="4775"/>
                  <a:pt x="4453" y="4216"/>
                  <a:pt x="5132" y="3954"/>
                </a:cubicBezTo>
                <a:lnTo>
                  <a:pt x="6418" y="3454"/>
                </a:lnTo>
                <a:lnTo>
                  <a:pt x="5132" y="2954"/>
                </a:lnTo>
                <a:cubicBezTo>
                  <a:pt x="4453" y="2692"/>
                  <a:pt x="3929" y="2144"/>
                  <a:pt x="3691" y="1441"/>
                </a:cubicBezTo>
                <a:lnTo>
                  <a:pt x="3215" y="1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1793939" y="1822690"/>
            <a:ext cx="937813" cy="1010830"/>
          </a:xfrm>
          <a:custGeom>
            <a:rect b="b" l="l" r="r" t="t"/>
            <a:pathLst>
              <a:path extrusionOk="0" h="13027" w="12086">
                <a:moveTo>
                  <a:pt x="6049" y="1"/>
                </a:moveTo>
                <a:lnTo>
                  <a:pt x="5133" y="2727"/>
                </a:lnTo>
                <a:cubicBezTo>
                  <a:pt x="4692" y="4037"/>
                  <a:pt x="3692" y="5073"/>
                  <a:pt x="2418" y="5573"/>
                </a:cubicBezTo>
                <a:lnTo>
                  <a:pt x="1" y="6514"/>
                </a:lnTo>
                <a:lnTo>
                  <a:pt x="2418" y="7454"/>
                </a:lnTo>
                <a:cubicBezTo>
                  <a:pt x="3692" y="7954"/>
                  <a:pt x="4692" y="9002"/>
                  <a:pt x="5133" y="10300"/>
                </a:cubicBezTo>
                <a:lnTo>
                  <a:pt x="6049" y="13026"/>
                </a:lnTo>
                <a:lnTo>
                  <a:pt x="6954" y="10300"/>
                </a:lnTo>
                <a:cubicBezTo>
                  <a:pt x="7395" y="9002"/>
                  <a:pt x="8395" y="7954"/>
                  <a:pt x="9681" y="7454"/>
                </a:cubicBezTo>
                <a:lnTo>
                  <a:pt x="12086" y="6514"/>
                </a:lnTo>
                <a:lnTo>
                  <a:pt x="9681" y="5573"/>
                </a:lnTo>
                <a:cubicBezTo>
                  <a:pt x="8395" y="5073"/>
                  <a:pt x="7395" y="4037"/>
                  <a:pt x="6954" y="2727"/>
                </a:cubicBezTo>
                <a:lnTo>
                  <a:pt x="6049" y="1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1879915" y="4680201"/>
            <a:ext cx="24986" cy="25063"/>
          </a:xfrm>
          <a:custGeom>
            <a:rect b="b" l="l" r="r" t="t"/>
            <a:pathLst>
              <a:path extrusionOk="0" h="323" w="322">
                <a:moveTo>
                  <a:pt x="167" y="1"/>
                </a:moveTo>
                <a:cubicBezTo>
                  <a:pt x="72" y="1"/>
                  <a:pt x="0" y="72"/>
                  <a:pt x="0" y="156"/>
                </a:cubicBezTo>
                <a:cubicBezTo>
                  <a:pt x="0" y="251"/>
                  <a:pt x="72" y="322"/>
                  <a:pt x="167" y="322"/>
                </a:cubicBezTo>
                <a:cubicBezTo>
                  <a:pt x="250" y="322"/>
                  <a:pt x="322" y="251"/>
                  <a:pt x="322" y="156"/>
                </a:cubicBezTo>
                <a:cubicBezTo>
                  <a:pt x="322" y="72"/>
                  <a:pt x="250" y="1"/>
                  <a:pt x="1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1703463" y="635566"/>
            <a:ext cx="1717488" cy="1423791"/>
          </a:xfrm>
          <a:custGeom>
            <a:rect b="b" l="l" r="r" t="t"/>
            <a:pathLst>
              <a:path extrusionOk="0" h="18349" w="22134">
                <a:moveTo>
                  <a:pt x="13633" y="0"/>
                </a:moveTo>
                <a:lnTo>
                  <a:pt x="0" y="7061"/>
                </a:lnTo>
                <a:lnTo>
                  <a:pt x="10132" y="17800"/>
                </a:lnTo>
                <a:cubicBezTo>
                  <a:pt x="10485" y="18173"/>
                  <a:pt x="11006" y="18349"/>
                  <a:pt x="11639" y="18349"/>
                </a:cubicBezTo>
                <a:cubicBezTo>
                  <a:pt x="13273" y="18349"/>
                  <a:pt x="15651" y="17174"/>
                  <a:pt x="17788" y="15157"/>
                </a:cubicBezTo>
                <a:cubicBezTo>
                  <a:pt x="20753" y="12359"/>
                  <a:pt x="22134" y="9001"/>
                  <a:pt x="20872" y="7668"/>
                </a:cubicBezTo>
                <a:lnTo>
                  <a:pt x="136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1697876" y="629436"/>
            <a:ext cx="1728661" cy="1435430"/>
          </a:xfrm>
          <a:custGeom>
            <a:rect b="b" l="l" r="r" t="t"/>
            <a:pathLst>
              <a:path extrusionOk="0" h="18499" w="22278">
                <a:moveTo>
                  <a:pt x="13681" y="163"/>
                </a:moveTo>
                <a:lnTo>
                  <a:pt x="20884" y="7795"/>
                </a:lnTo>
                <a:cubicBezTo>
                  <a:pt x="22122" y="9092"/>
                  <a:pt x="20741" y="12414"/>
                  <a:pt x="17812" y="15176"/>
                </a:cubicBezTo>
                <a:cubicBezTo>
                  <a:pt x="16384" y="16522"/>
                  <a:pt x="14812" y="17534"/>
                  <a:pt x="13371" y="18034"/>
                </a:cubicBezTo>
                <a:cubicBezTo>
                  <a:pt x="12753" y="18247"/>
                  <a:pt x="12194" y="18353"/>
                  <a:pt x="11712" y="18353"/>
                </a:cubicBezTo>
                <a:cubicBezTo>
                  <a:pt x="11088" y="18353"/>
                  <a:pt x="10593" y="18175"/>
                  <a:pt x="10264" y="17820"/>
                </a:cubicBezTo>
                <a:lnTo>
                  <a:pt x="203" y="7164"/>
                </a:lnTo>
                <a:lnTo>
                  <a:pt x="13681" y="163"/>
                </a:lnTo>
                <a:close/>
                <a:moveTo>
                  <a:pt x="13703" y="0"/>
                </a:moveTo>
                <a:cubicBezTo>
                  <a:pt x="13691" y="0"/>
                  <a:pt x="13679" y="3"/>
                  <a:pt x="13669" y="8"/>
                </a:cubicBezTo>
                <a:lnTo>
                  <a:pt x="36" y="7080"/>
                </a:lnTo>
                <a:cubicBezTo>
                  <a:pt x="13" y="7092"/>
                  <a:pt x="1" y="7104"/>
                  <a:pt x="1" y="7128"/>
                </a:cubicBezTo>
                <a:cubicBezTo>
                  <a:pt x="1" y="7152"/>
                  <a:pt x="1" y="7175"/>
                  <a:pt x="24" y="7199"/>
                </a:cubicBezTo>
                <a:lnTo>
                  <a:pt x="10157" y="17927"/>
                </a:lnTo>
                <a:cubicBezTo>
                  <a:pt x="10514" y="18308"/>
                  <a:pt x="11050" y="18498"/>
                  <a:pt x="11716" y="18498"/>
                </a:cubicBezTo>
                <a:cubicBezTo>
                  <a:pt x="12216" y="18498"/>
                  <a:pt x="12788" y="18391"/>
                  <a:pt x="13419" y="18165"/>
                </a:cubicBezTo>
                <a:cubicBezTo>
                  <a:pt x="14872" y="17665"/>
                  <a:pt x="16467" y="16641"/>
                  <a:pt x="17908" y="15284"/>
                </a:cubicBezTo>
                <a:cubicBezTo>
                  <a:pt x="20896" y="12462"/>
                  <a:pt x="22277" y="9057"/>
                  <a:pt x="20991" y="7687"/>
                </a:cubicBezTo>
                <a:lnTo>
                  <a:pt x="13752" y="20"/>
                </a:lnTo>
                <a:cubicBezTo>
                  <a:pt x="13738" y="6"/>
                  <a:pt x="13720" y="0"/>
                  <a:pt x="137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1703463" y="635566"/>
            <a:ext cx="1308252" cy="1423713"/>
          </a:xfrm>
          <a:custGeom>
            <a:rect b="b" l="l" r="r" t="t"/>
            <a:pathLst>
              <a:path extrusionOk="0" h="18348" w="16860">
                <a:moveTo>
                  <a:pt x="13621" y="0"/>
                </a:moveTo>
                <a:lnTo>
                  <a:pt x="0" y="7061"/>
                </a:lnTo>
                <a:lnTo>
                  <a:pt x="10132" y="17800"/>
                </a:lnTo>
                <a:cubicBezTo>
                  <a:pt x="10488" y="18171"/>
                  <a:pt x="11009" y="18347"/>
                  <a:pt x="11640" y="18347"/>
                </a:cubicBezTo>
                <a:cubicBezTo>
                  <a:pt x="12445" y="18347"/>
                  <a:pt x="13430" y="18060"/>
                  <a:pt x="14478" y="17526"/>
                </a:cubicBezTo>
                <a:cubicBezTo>
                  <a:pt x="15240" y="13002"/>
                  <a:pt x="16228" y="7156"/>
                  <a:pt x="16859" y="3417"/>
                </a:cubicBezTo>
                <a:lnTo>
                  <a:pt x="13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697876" y="629436"/>
            <a:ext cx="1320279" cy="1435430"/>
          </a:xfrm>
          <a:custGeom>
            <a:rect b="b" l="l" r="r" t="t"/>
            <a:pathLst>
              <a:path extrusionOk="0" h="18499" w="17015">
                <a:moveTo>
                  <a:pt x="13681" y="163"/>
                </a:moveTo>
                <a:lnTo>
                  <a:pt x="16848" y="3520"/>
                </a:lnTo>
                <a:cubicBezTo>
                  <a:pt x="16229" y="7247"/>
                  <a:pt x="15253" y="13045"/>
                  <a:pt x="14491" y="17558"/>
                </a:cubicBezTo>
                <a:cubicBezTo>
                  <a:pt x="13438" y="18084"/>
                  <a:pt x="12487" y="18352"/>
                  <a:pt x="11720" y="18352"/>
                </a:cubicBezTo>
                <a:cubicBezTo>
                  <a:pt x="11099" y="18352"/>
                  <a:pt x="10599" y="18176"/>
                  <a:pt x="10264" y="17820"/>
                </a:cubicBezTo>
                <a:lnTo>
                  <a:pt x="203" y="7164"/>
                </a:lnTo>
                <a:lnTo>
                  <a:pt x="13681" y="163"/>
                </a:lnTo>
                <a:close/>
                <a:moveTo>
                  <a:pt x="13703" y="0"/>
                </a:moveTo>
                <a:cubicBezTo>
                  <a:pt x="13691" y="0"/>
                  <a:pt x="13679" y="3"/>
                  <a:pt x="13669" y="8"/>
                </a:cubicBezTo>
                <a:lnTo>
                  <a:pt x="36" y="7080"/>
                </a:lnTo>
                <a:cubicBezTo>
                  <a:pt x="13" y="7092"/>
                  <a:pt x="1" y="7104"/>
                  <a:pt x="1" y="7128"/>
                </a:cubicBezTo>
                <a:cubicBezTo>
                  <a:pt x="1" y="7152"/>
                  <a:pt x="1" y="7175"/>
                  <a:pt x="24" y="7199"/>
                </a:cubicBezTo>
                <a:lnTo>
                  <a:pt x="10157" y="17927"/>
                </a:lnTo>
                <a:cubicBezTo>
                  <a:pt x="10514" y="18308"/>
                  <a:pt x="11050" y="18498"/>
                  <a:pt x="11716" y="18498"/>
                </a:cubicBezTo>
                <a:cubicBezTo>
                  <a:pt x="12514" y="18498"/>
                  <a:pt x="13502" y="18224"/>
                  <a:pt x="14586" y="17665"/>
                </a:cubicBezTo>
                <a:cubicBezTo>
                  <a:pt x="14610" y="17653"/>
                  <a:pt x="14622" y="17641"/>
                  <a:pt x="14622" y="17617"/>
                </a:cubicBezTo>
                <a:cubicBezTo>
                  <a:pt x="15384" y="13093"/>
                  <a:pt x="16372" y="7247"/>
                  <a:pt x="17003" y="3508"/>
                </a:cubicBezTo>
                <a:cubicBezTo>
                  <a:pt x="17015" y="3484"/>
                  <a:pt x="17003" y="3461"/>
                  <a:pt x="16991" y="3449"/>
                </a:cubicBezTo>
                <a:lnTo>
                  <a:pt x="13752" y="20"/>
                </a:lnTo>
                <a:cubicBezTo>
                  <a:pt x="13738" y="6"/>
                  <a:pt x="13720" y="0"/>
                  <a:pt x="137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1414264" y="471065"/>
            <a:ext cx="1549417" cy="1224216"/>
          </a:xfrm>
          <a:custGeom>
            <a:rect b="b" l="l" r="r" t="t"/>
            <a:pathLst>
              <a:path extrusionOk="0" h="15777" w="19968">
                <a:moveTo>
                  <a:pt x="3537" y="1"/>
                </a:moveTo>
                <a:lnTo>
                  <a:pt x="0" y="15777"/>
                </a:lnTo>
                <a:lnTo>
                  <a:pt x="16431" y="15777"/>
                </a:lnTo>
                <a:lnTo>
                  <a:pt x="1996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1407824" y="465555"/>
            <a:ext cx="1561367" cy="1235312"/>
          </a:xfrm>
          <a:custGeom>
            <a:rect b="b" l="l" r="r" t="t"/>
            <a:pathLst>
              <a:path extrusionOk="0" h="15920" w="20122">
                <a:moveTo>
                  <a:pt x="19955" y="143"/>
                </a:moveTo>
                <a:lnTo>
                  <a:pt x="16455" y="15776"/>
                </a:lnTo>
                <a:lnTo>
                  <a:pt x="167" y="15776"/>
                </a:lnTo>
                <a:lnTo>
                  <a:pt x="3667" y="143"/>
                </a:lnTo>
                <a:close/>
                <a:moveTo>
                  <a:pt x="3608" y="1"/>
                </a:moveTo>
                <a:cubicBezTo>
                  <a:pt x="3572" y="1"/>
                  <a:pt x="3548" y="24"/>
                  <a:pt x="3536" y="60"/>
                </a:cubicBezTo>
                <a:lnTo>
                  <a:pt x="0" y="15836"/>
                </a:lnTo>
                <a:cubicBezTo>
                  <a:pt x="0" y="15848"/>
                  <a:pt x="12" y="15872"/>
                  <a:pt x="24" y="15895"/>
                </a:cubicBezTo>
                <a:cubicBezTo>
                  <a:pt x="36" y="15907"/>
                  <a:pt x="60" y="15919"/>
                  <a:pt x="83" y="15919"/>
                </a:cubicBezTo>
                <a:lnTo>
                  <a:pt x="16514" y="15919"/>
                </a:lnTo>
                <a:cubicBezTo>
                  <a:pt x="16550" y="15919"/>
                  <a:pt x="16574" y="15895"/>
                  <a:pt x="16586" y="15860"/>
                </a:cubicBezTo>
                <a:lnTo>
                  <a:pt x="20122" y="84"/>
                </a:lnTo>
                <a:cubicBezTo>
                  <a:pt x="20122" y="60"/>
                  <a:pt x="20122" y="48"/>
                  <a:pt x="20098" y="24"/>
                </a:cubicBezTo>
                <a:cubicBezTo>
                  <a:pt x="20086" y="12"/>
                  <a:pt x="20062" y="1"/>
                  <a:pt x="2005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1577758" y="833200"/>
            <a:ext cx="531293" cy="1365594"/>
          </a:xfrm>
          <a:custGeom>
            <a:rect b="b" l="l" r="r" t="t"/>
            <a:pathLst>
              <a:path extrusionOk="0" h="17599" w="6847">
                <a:moveTo>
                  <a:pt x="6780" y="0"/>
                </a:moveTo>
                <a:cubicBezTo>
                  <a:pt x="6243" y="0"/>
                  <a:pt x="2659" y="144"/>
                  <a:pt x="977" y="4216"/>
                </a:cubicBezTo>
                <a:cubicBezTo>
                  <a:pt x="1" y="6609"/>
                  <a:pt x="858" y="10122"/>
                  <a:pt x="1418" y="12443"/>
                </a:cubicBezTo>
                <a:cubicBezTo>
                  <a:pt x="1572" y="13050"/>
                  <a:pt x="1692" y="13562"/>
                  <a:pt x="1763" y="13955"/>
                </a:cubicBezTo>
                <a:cubicBezTo>
                  <a:pt x="2084" y="15741"/>
                  <a:pt x="1430" y="17218"/>
                  <a:pt x="1418" y="17230"/>
                </a:cubicBezTo>
                <a:lnTo>
                  <a:pt x="2227" y="17599"/>
                </a:lnTo>
                <a:cubicBezTo>
                  <a:pt x="2263" y="17527"/>
                  <a:pt x="3013" y="15872"/>
                  <a:pt x="2644" y="13801"/>
                </a:cubicBezTo>
                <a:cubicBezTo>
                  <a:pt x="2573" y="13384"/>
                  <a:pt x="2442" y="12848"/>
                  <a:pt x="2287" y="12229"/>
                </a:cubicBezTo>
                <a:cubicBezTo>
                  <a:pt x="1751" y="10026"/>
                  <a:pt x="930" y="6681"/>
                  <a:pt x="1811" y="4561"/>
                </a:cubicBezTo>
                <a:cubicBezTo>
                  <a:pt x="3287" y="978"/>
                  <a:pt x="6309" y="882"/>
                  <a:pt x="6750" y="882"/>
                </a:cubicBezTo>
                <a:cubicBezTo>
                  <a:pt x="6775" y="882"/>
                  <a:pt x="6792" y="882"/>
                  <a:pt x="6799" y="882"/>
                </a:cubicBezTo>
                <a:lnTo>
                  <a:pt x="6847" y="1"/>
                </a:lnTo>
                <a:cubicBezTo>
                  <a:pt x="6844" y="1"/>
                  <a:pt x="6820" y="0"/>
                  <a:pt x="6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571318" y="826760"/>
            <a:ext cx="543320" cy="1377622"/>
          </a:xfrm>
          <a:custGeom>
            <a:rect b="b" l="l" r="r" t="t"/>
            <a:pathLst>
              <a:path extrusionOk="0" h="17754" w="7002">
                <a:moveTo>
                  <a:pt x="6847" y="156"/>
                </a:moveTo>
                <a:lnTo>
                  <a:pt x="6811" y="894"/>
                </a:lnTo>
                <a:cubicBezTo>
                  <a:pt x="6287" y="894"/>
                  <a:pt x="3287" y="1049"/>
                  <a:pt x="1822" y="4609"/>
                </a:cubicBezTo>
                <a:cubicBezTo>
                  <a:pt x="941" y="6752"/>
                  <a:pt x="1763" y="10109"/>
                  <a:pt x="2298" y="12336"/>
                </a:cubicBezTo>
                <a:cubicBezTo>
                  <a:pt x="2453" y="12955"/>
                  <a:pt x="2584" y="13479"/>
                  <a:pt x="2656" y="13895"/>
                </a:cubicBezTo>
                <a:cubicBezTo>
                  <a:pt x="2989" y="15741"/>
                  <a:pt x="2417" y="17253"/>
                  <a:pt x="2275" y="17586"/>
                </a:cubicBezTo>
                <a:lnTo>
                  <a:pt x="1941" y="17432"/>
                </a:lnTo>
                <a:lnTo>
                  <a:pt x="1608" y="17277"/>
                </a:lnTo>
                <a:cubicBezTo>
                  <a:pt x="1727" y="16955"/>
                  <a:pt x="2215" y="15610"/>
                  <a:pt x="1929" y="14026"/>
                </a:cubicBezTo>
                <a:cubicBezTo>
                  <a:pt x="1858" y="13634"/>
                  <a:pt x="1727" y="13122"/>
                  <a:pt x="1584" y="12514"/>
                </a:cubicBezTo>
                <a:cubicBezTo>
                  <a:pt x="1013" y="10193"/>
                  <a:pt x="155" y="6704"/>
                  <a:pt x="1132" y="4335"/>
                </a:cubicBezTo>
                <a:cubicBezTo>
                  <a:pt x="2787" y="322"/>
                  <a:pt x="6263" y="156"/>
                  <a:pt x="6847" y="156"/>
                </a:cubicBezTo>
                <a:close/>
                <a:moveTo>
                  <a:pt x="6882" y="1"/>
                </a:moveTo>
                <a:cubicBezTo>
                  <a:pt x="6398" y="1"/>
                  <a:pt x="2715" y="98"/>
                  <a:pt x="1001" y="4275"/>
                </a:cubicBezTo>
                <a:cubicBezTo>
                  <a:pt x="1" y="6692"/>
                  <a:pt x="870" y="10216"/>
                  <a:pt x="1441" y="12550"/>
                </a:cubicBezTo>
                <a:cubicBezTo>
                  <a:pt x="1584" y="13145"/>
                  <a:pt x="1703" y="13669"/>
                  <a:pt x="1775" y="14050"/>
                </a:cubicBezTo>
                <a:cubicBezTo>
                  <a:pt x="2096" y="15824"/>
                  <a:pt x="1441" y="17265"/>
                  <a:pt x="1441" y="17277"/>
                </a:cubicBezTo>
                <a:cubicBezTo>
                  <a:pt x="1429" y="17301"/>
                  <a:pt x="1429" y="17313"/>
                  <a:pt x="1429" y="17336"/>
                </a:cubicBezTo>
                <a:cubicBezTo>
                  <a:pt x="1441" y="17348"/>
                  <a:pt x="1453" y="17372"/>
                  <a:pt x="1477" y="17372"/>
                </a:cubicBezTo>
                <a:lnTo>
                  <a:pt x="2287" y="17753"/>
                </a:lnTo>
                <a:lnTo>
                  <a:pt x="2310" y="17753"/>
                </a:lnTo>
                <a:cubicBezTo>
                  <a:pt x="2346" y="17753"/>
                  <a:pt x="2370" y="17741"/>
                  <a:pt x="2382" y="17717"/>
                </a:cubicBezTo>
                <a:cubicBezTo>
                  <a:pt x="2417" y="17646"/>
                  <a:pt x="3179" y="15967"/>
                  <a:pt x="2798" y="13872"/>
                </a:cubicBezTo>
                <a:cubicBezTo>
                  <a:pt x="2727" y="13443"/>
                  <a:pt x="2596" y="12919"/>
                  <a:pt x="2441" y="12300"/>
                </a:cubicBezTo>
                <a:cubicBezTo>
                  <a:pt x="1906" y="10097"/>
                  <a:pt x="1096" y="6764"/>
                  <a:pt x="1953" y="4668"/>
                </a:cubicBezTo>
                <a:cubicBezTo>
                  <a:pt x="3406" y="1132"/>
                  <a:pt x="6392" y="1036"/>
                  <a:pt x="6822" y="1036"/>
                </a:cubicBezTo>
                <a:cubicBezTo>
                  <a:pt x="6847" y="1036"/>
                  <a:pt x="6863" y="1037"/>
                  <a:pt x="6870" y="1037"/>
                </a:cubicBezTo>
                <a:cubicBezTo>
                  <a:pt x="6918" y="1037"/>
                  <a:pt x="6954" y="1013"/>
                  <a:pt x="6954" y="965"/>
                </a:cubicBezTo>
                <a:lnTo>
                  <a:pt x="7001" y="84"/>
                </a:lnTo>
                <a:cubicBezTo>
                  <a:pt x="7001" y="60"/>
                  <a:pt x="6989" y="49"/>
                  <a:pt x="6978" y="25"/>
                </a:cubicBezTo>
                <a:cubicBezTo>
                  <a:pt x="6966" y="13"/>
                  <a:pt x="6942" y="1"/>
                  <a:pt x="6930" y="1"/>
                </a:cubicBezTo>
                <a:cubicBezTo>
                  <a:pt x="6922" y="1"/>
                  <a:pt x="6906" y="1"/>
                  <a:pt x="688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1331082" y="2127638"/>
            <a:ext cx="540604" cy="614320"/>
          </a:xfrm>
          <a:custGeom>
            <a:rect b="b" l="l" r="r" t="t"/>
            <a:pathLst>
              <a:path extrusionOk="0" h="7917" w="6967">
                <a:moveTo>
                  <a:pt x="4703" y="1"/>
                </a:moveTo>
                <a:cubicBezTo>
                  <a:pt x="3633" y="1"/>
                  <a:pt x="3188" y="913"/>
                  <a:pt x="2858" y="1726"/>
                </a:cubicBezTo>
                <a:cubicBezTo>
                  <a:pt x="2477" y="2667"/>
                  <a:pt x="2132" y="3607"/>
                  <a:pt x="1739" y="4143"/>
                </a:cubicBezTo>
                <a:cubicBezTo>
                  <a:pt x="1334" y="4679"/>
                  <a:pt x="1" y="5905"/>
                  <a:pt x="1" y="5905"/>
                </a:cubicBezTo>
                <a:cubicBezTo>
                  <a:pt x="1" y="5905"/>
                  <a:pt x="382" y="6775"/>
                  <a:pt x="1430" y="7358"/>
                </a:cubicBezTo>
                <a:cubicBezTo>
                  <a:pt x="2501" y="6405"/>
                  <a:pt x="3287" y="5251"/>
                  <a:pt x="3716" y="3869"/>
                </a:cubicBezTo>
                <a:lnTo>
                  <a:pt x="3716" y="3869"/>
                </a:lnTo>
                <a:cubicBezTo>
                  <a:pt x="3418" y="5322"/>
                  <a:pt x="3049" y="6644"/>
                  <a:pt x="2585" y="7787"/>
                </a:cubicBezTo>
                <a:cubicBezTo>
                  <a:pt x="2692" y="7810"/>
                  <a:pt x="2811" y="7834"/>
                  <a:pt x="2930" y="7846"/>
                </a:cubicBezTo>
                <a:cubicBezTo>
                  <a:pt x="3303" y="7896"/>
                  <a:pt x="3654" y="7917"/>
                  <a:pt x="3981" y="7917"/>
                </a:cubicBezTo>
                <a:cubicBezTo>
                  <a:pt x="4123" y="7917"/>
                  <a:pt x="4261" y="7913"/>
                  <a:pt x="4394" y="7906"/>
                </a:cubicBezTo>
                <a:cubicBezTo>
                  <a:pt x="4371" y="7290"/>
                  <a:pt x="4665" y="5461"/>
                  <a:pt x="4779" y="5461"/>
                </a:cubicBezTo>
                <a:cubicBezTo>
                  <a:pt x="4782" y="5461"/>
                  <a:pt x="4785" y="5463"/>
                  <a:pt x="4787" y="5465"/>
                </a:cubicBezTo>
                <a:cubicBezTo>
                  <a:pt x="4740" y="6346"/>
                  <a:pt x="4740" y="7167"/>
                  <a:pt x="4859" y="7870"/>
                </a:cubicBezTo>
                <a:cubicBezTo>
                  <a:pt x="5930" y="7751"/>
                  <a:pt x="6573" y="7465"/>
                  <a:pt x="6573" y="7465"/>
                </a:cubicBezTo>
                <a:cubicBezTo>
                  <a:pt x="6573" y="7465"/>
                  <a:pt x="6383" y="6751"/>
                  <a:pt x="6490" y="6143"/>
                </a:cubicBezTo>
                <a:cubicBezTo>
                  <a:pt x="6597" y="5548"/>
                  <a:pt x="6966" y="3953"/>
                  <a:pt x="6918" y="2869"/>
                </a:cubicBezTo>
                <a:cubicBezTo>
                  <a:pt x="6871" y="1774"/>
                  <a:pt x="6633" y="405"/>
                  <a:pt x="5252" y="71"/>
                </a:cubicBezTo>
                <a:cubicBezTo>
                  <a:pt x="5052" y="23"/>
                  <a:pt x="4870" y="1"/>
                  <a:pt x="4703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1324642" y="2121896"/>
            <a:ext cx="552554" cy="625648"/>
          </a:xfrm>
          <a:custGeom>
            <a:rect b="b" l="l" r="r" t="t"/>
            <a:pathLst>
              <a:path extrusionOk="0" h="8063" w="7121">
                <a:moveTo>
                  <a:pt x="4789" y="147"/>
                </a:moveTo>
                <a:cubicBezTo>
                  <a:pt x="4951" y="147"/>
                  <a:pt x="5128" y="169"/>
                  <a:pt x="5323" y="217"/>
                </a:cubicBezTo>
                <a:cubicBezTo>
                  <a:pt x="6668" y="538"/>
                  <a:pt x="6882" y="1931"/>
                  <a:pt x="6930" y="2943"/>
                </a:cubicBezTo>
                <a:cubicBezTo>
                  <a:pt x="6978" y="3836"/>
                  <a:pt x="6728" y="5086"/>
                  <a:pt x="6573" y="5825"/>
                </a:cubicBezTo>
                <a:cubicBezTo>
                  <a:pt x="6549" y="5979"/>
                  <a:pt x="6513" y="6110"/>
                  <a:pt x="6501" y="6206"/>
                </a:cubicBezTo>
                <a:cubicBezTo>
                  <a:pt x="6406" y="6718"/>
                  <a:pt x="6525" y="7301"/>
                  <a:pt x="6573" y="7491"/>
                </a:cubicBezTo>
                <a:cubicBezTo>
                  <a:pt x="6394" y="7563"/>
                  <a:pt x="5835" y="7765"/>
                  <a:pt x="5001" y="7861"/>
                </a:cubicBezTo>
                <a:cubicBezTo>
                  <a:pt x="4906" y="7253"/>
                  <a:pt x="4882" y="6491"/>
                  <a:pt x="4942" y="5551"/>
                </a:cubicBezTo>
                <a:cubicBezTo>
                  <a:pt x="4942" y="5527"/>
                  <a:pt x="4930" y="5503"/>
                  <a:pt x="4918" y="5491"/>
                </a:cubicBezTo>
                <a:cubicBezTo>
                  <a:pt x="4900" y="5474"/>
                  <a:pt x="4870" y="5463"/>
                  <a:pt x="4846" y="5463"/>
                </a:cubicBezTo>
                <a:cubicBezTo>
                  <a:pt x="4837" y="5463"/>
                  <a:pt x="4829" y="5464"/>
                  <a:pt x="4823" y="5467"/>
                </a:cubicBezTo>
                <a:cubicBezTo>
                  <a:pt x="4632" y="5551"/>
                  <a:pt x="4418" y="7349"/>
                  <a:pt x="4406" y="7908"/>
                </a:cubicBezTo>
                <a:cubicBezTo>
                  <a:pt x="4286" y="7914"/>
                  <a:pt x="4166" y="7917"/>
                  <a:pt x="4046" y="7917"/>
                </a:cubicBezTo>
                <a:cubicBezTo>
                  <a:pt x="3702" y="7917"/>
                  <a:pt x="3360" y="7893"/>
                  <a:pt x="3025" y="7849"/>
                </a:cubicBezTo>
                <a:cubicBezTo>
                  <a:pt x="2941" y="7837"/>
                  <a:pt x="2858" y="7825"/>
                  <a:pt x="2763" y="7801"/>
                </a:cubicBezTo>
                <a:cubicBezTo>
                  <a:pt x="3203" y="6729"/>
                  <a:pt x="3572" y="5432"/>
                  <a:pt x="3870" y="3955"/>
                </a:cubicBezTo>
                <a:cubicBezTo>
                  <a:pt x="3882" y="3920"/>
                  <a:pt x="3858" y="3884"/>
                  <a:pt x="3811" y="3872"/>
                </a:cubicBezTo>
                <a:cubicBezTo>
                  <a:pt x="3804" y="3870"/>
                  <a:pt x="3798" y="3869"/>
                  <a:pt x="3792" y="3869"/>
                </a:cubicBezTo>
                <a:cubicBezTo>
                  <a:pt x="3763" y="3869"/>
                  <a:pt x="3737" y="3890"/>
                  <a:pt x="3727" y="3920"/>
                </a:cubicBezTo>
                <a:cubicBezTo>
                  <a:pt x="3322" y="5229"/>
                  <a:pt x="2608" y="6348"/>
                  <a:pt x="1513" y="7349"/>
                </a:cubicBezTo>
                <a:cubicBezTo>
                  <a:pt x="655" y="6860"/>
                  <a:pt x="274" y="6182"/>
                  <a:pt x="179" y="6003"/>
                </a:cubicBezTo>
                <a:cubicBezTo>
                  <a:pt x="405" y="5789"/>
                  <a:pt x="1513" y="4753"/>
                  <a:pt x="1882" y="4265"/>
                </a:cubicBezTo>
                <a:cubicBezTo>
                  <a:pt x="2239" y="3765"/>
                  <a:pt x="2560" y="2967"/>
                  <a:pt x="2906" y="2110"/>
                </a:cubicBezTo>
                <a:lnTo>
                  <a:pt x="3013" y="1824"/>
                </a:lnTo>
                <a:cubicBezTo>
                  <a:pt x="3341" y="1003"/>
                  <a:pt x="3776" y="147"/>
                  <a:pt x="4789" y="147"/>
                </a:cubicBezTo>
                <a:close/>
                <a:moveTo>
                  <a:pt x="4793" y="1"/>
                </a:moveTo>
                <a:cubicBezTo>
                  <a:pt x="3583" y="1"/>
                  <a:pt x="3131" y="1130"/>
                  <a:pt x="2870" y="1776"/>
                </a:cubicBezTo>
                <a:lnTo>
                  <a:pt x="2763" y="2050"/>
                </a:lnTo>
                <a:cubicBezTo>
                  <a:pt x="2429" y="2896"/>
                  <a:pt x="2108" y="3693"/>
                  <a:pt x="1763" y="4170"/>
                </a:cubicBezTo>
                <a:cubicBezTo>
                  <a:pt x="1370" y="4693"/>
                  <a:pt x="48" y="5920"/>
                  <a:pt x="36" y="5932"/>
                </a:cubicBezTo>
                <a:cubicBezTo>
                  <a:pt x="12" y="5956"/>
                  <a:pt x="1" y="5979"/>
                  <a:pt x="12" y="6015"/>
                </a:cubicBezTo>
                <a:cubicBezTo>
                  <a:pt x="36" y="6051"/>
                  <a:pt x="417" y="6908"/>
                  <a:pt x="1477" y="7503"/>
                </a:cubicBezTo>
                <a:cubicBezTo>
                  <a:pt x="1492" y="7508"/>
                  <a:pt x="1507" y="7511"/>
                  <a:pt x="1520" y="7511"/>
                </a:cubicBezTo>
                <a:cubicBezTo>
                  <a:pt x="1540" y="7511"/>
                  <a:pt x="1558" y="7505"/>
                  <a:pt x="1572" y="7491"/>
                </a:cubicBezTo>
                <a:cubicBezTo>
                  <a:pt x="2429" y="6706"/>
                  <a:pt x="3072" y="5860"/>
                  <a:pt x="3513" y="4896"/>
                </a:cubicBezTo>
                <a:lnTo>
                  <a:pt x="3513" y="4896"/>
                </a:lnTo>
                <a:cubicBezTo>
                  <a:pt x="3251" y="6003"/>
                  <a:pt x="2941" y="6991"/>
                  <a:pt x="2596" y="7837"/>
                </a:cubicBezTo>
                <a:cubicBezTo>
                  <a:pt x="2584" y="7849"/>
                  <a:pt x="2584" y="7872"/>
                  <a:pt x="2596" y="7896"/>
                </a:cubicBezTo>
                <a:cubicBezTo>
                  <a:pt x="2608" y="7908"/>
                  <a:pt x="2620" y="7932"/>
                  <a:pt x="2644" y="7932"/>
                </a:cubicBezTo>
                <a:cubicBezTo>
                  <a:pt x="2775" y="7956"/>
                  <a:pt x="2894" y="7980"/>
                  <a:pt x="3001" y="7992"/>
                </a:cubicBezTo>
                <a:cubicBezTo>
                  <a:pt x="3358" y="8039"/>
                  <a:pt x="3727" y="8063"/>
                  <a:pt x="4084" y="8063"/>
                </a:cubicBezTo>
                <a:lnTo>
                  <a:pt x="4477" y="8063"/>
                </a:lnTo>
                <a:cubicBezTo>
                  <a:pt x="4525" y="8051"/>
                  <a:pt x="4549" y="8027"/>
                  <a:pt x="4549" y="7980"/>
                </a:cubicBezTo>
                <a:cubicBezTo>
                  <a:pt x="4537" y="7551"/>
                  <a:pt x="4656" y="6682"/>
                  <a:pt x="4763" y="6110"/>
                </a:cubicBezTo>
                <a:lnTo>
                  <a:pt x="4763" y="6110"/>
                </a:lnTo>
                <a:cubicBezTo>
                  <a:pt x="4751" y="6837"/>
                  <a:pt x="4775" y="7444"/>
                  <a:pt x="4870" y="7956"/>
                </a:cubicBezTo>
                <a:cubicBezTo>
                  <a:pt x="4870" y="7995"/>
                  <a:pt x="4895" y="8018"/>
                  <a:pt x="4923" y="8018"/>
                </a:cubicBezTo>
                <a:cubicBezTo>
                  <a:pt x="4929" y="8018"/>
                  <a:pt x="4936" y="8017"/>
                  <a:pt x="4942" y="8015"/>
                </a:cubicBezTo>
                <a:cubicBezTo>
                  <a:pt x="6013" y="7908"/>
                  <a:pt x="6668" y="7622"/>
                  <a:pt x="6692" y="7611"/>
                </a:cubicBezTo>
                <a:cubicBezTo>
                  <a:pt x="6728" y="7587"/>
                  <a:pt x="6739" y="7551"/>
                  <a:pt x="6728" y="7515"/>
                </a:cubicBezTo>
                <a:cubicBezTo>
                  <a:pt x="6728" y="7515"/>
                  <a:pt x="6537" y="6813"/>
                  <a:pt x="6644" y="6241"/>
                </a:cubicBezTo>
                <a:cubicBezTo>
                  <a:pt x="6668" y="6134"/>
                  <a:pt x="6692" y="6003"/>
                  <a:pt x="6716" y="5848"/>
                </a:cubicBezTo>
                <a:cubicBezTo>
                  <a:pt x="6870" y="5098"/>
                  <a:pt x="7120" y="3848"/>
                  <a:pt x="7073" y="2931"/>
                </a:cubicBezTo>
                <a:cubicBezTo>
                  <a:pt x="7025" y="1872"/>
                  <a:pt x="6799" y="419"/>
                  <a:pt x="5358" y="74"/>
                </a:cubicBezTo>
                <a:cubicBezTo>
                  <a:pt x="5154" y="23"/>
                  <a:pt x="4966" y="1"/>
                  <a:pt x="479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1739467" y="2466651"/>
            <a:ext cx="39806" cy="264289"/>
          </a:xfrm>
          <a:custGeom>
            <a:rect b="b" l="l" r="r" t="t"/>
            <a:pathLst>
              <a:path extrusionOk="0" h="3406" w="513">
                <a:moveTo>
                  <a:pt x="250" y="0"/>
                </a:moveTo>
                <a:cubicBezTo>
                  <a:pt x="203" y="0"/>
                  <a:pt x="167" y="36"/>
                  <a:pt x="167" y="72"/>
                </a:cubicBezTo>
                <a:cubicBezTo>
                  <a:pt x="0" y="1524"/>
                  <a:pt x="60" y="2572"/>
                  <a:pt x="358" y="3358"/>
                </a:cubicBezTo>
                <a:cubicBezTo>
                  <a:pt x="370" y="3394"/>
                  <a:pt x="405" y="3406"/>
                  <a:pt x="429" y="3406"/>
                </a:cubicBezTo>
                <a:lnTo>
                  <a:pt x="453" y="3406"/>
                </a:lnTo>
                <a:cubicBezTo>
                  <a:pt x="501" y="3394"/>
                  <a:pt x="512" y="3346"/>
                  <a:pt x="501" y="3310"/>
                </a:cubicBezTo>
                <a:cubicBezTo>
                  <a:pt x="203" y="2536"/>
                  <a:pt x="143" y="1524"/>
                  <a:pt x="322" y="84"/>
                </a:cubicBezTo>
                <a:cubicBezTo>
                  <a:pt x="322" y="48"/>
                  <a:pt x="286" y="12"/>
                  <a:pt x="2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1577758" y="2569231"/>
            <a:ext cx="52765" cy="176529"/>
          </a:xfrm>
          <a:custGeom>
            <a:rect b="b" l="l" r="r" t="t"/>
            <a:pathLst>
              <a:path extrusionOk="0" h="2275" w="680">
                <a:moveTo>
                  <a:pt x="608" y="0"/>
                </a:moveTo>
                <a:cubicBezTo>
                  <a:pt x="560" y="0"/>
                  <a:pt x="525" y="24"/>
                  <a:pt x="525" y="71"/>
                </a:cubicBezTo>
                <a:cubicBezTo>
                  <a:pt x="441" y="845"/>
                  <a:pt x="275" y="1536"/>
                  <a:pt x="13" y="2167"/>
                </a:cubicBezTo>
                <a:cubicBezTo>
                  <a:pt x="1" y="2203"/>
                  <a:pt x="13" y="2250"/>
                  <a:pt x="60" y="2262"/>
                </a:cubicBezTo>
                <a:cubicBezTo>
                  <a:pt x="60" y="2262"/>
                  <a:pt x="72" y="2274"/>
                  <a:pt x="84" y="2274"/>
                </a:cubicBezTo>
                <a:cubicBezTo>
                  <a:pt x="120" y="2274"/>
                  <a:pt x="144" y="2250"/>
                  <a:pt x="156" y="2227"/>
                </a:cubicBezTo>
                <a:cubicBezTo>
                  <a:pt x="418" y="1572"/>
                  <a:pt x="584" y="881"/>
                  <a:pt x="668" y="83"/>
                </a:cubicBezTo>
                <a:cubicBezTo>
                  <a:pt x="680" y="48"/>
                  <a:pt x="644" y="12"/>
                  <a:pt x="6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786567" y="2575672"/>
            <a:ext cx="36082" cy="146034"/>
          </a:xfrm>
          <a:custGeom>
            <a:rect b="b" l="l" r="r" t="t"/>
            <a:pathLst>
              <a:path extrusionOk="0" h="1882" w="465">
                <a:moveTo>
                  <a:pt x="96" y="0"/>
                </a:moveTo>
                <a:cubicBezTo>
                  <a:pt x="48" y="0"/>
                  <a:pt x="24" y="36"/>
                  <a:pt x="24" y="72"/>
                </a:cubicBezTo>
                <a:cubicBezTo>
                  <a:pt x="1" y="703"/>
                  <a:pt x="96" y="1286"/>
                  <a:pt x="310" y="1834"/>
                </a:cubicBezTo>
                <a:cubicBezTo>
                  <a:pt x="322" y="1870"/>
                  <a:pt x="346" y="1882"/>
                  <a:pt x="382" y="1882"/>
                </a:cubicBezTo>
                <a:lnTo>
                  <a:pt x="405" y="1882"/>
                </a:lnTo>
                <a:cubicBezTo>
                  <a:pt x="441" y="1858"/>
                  <a:pt x="465" y="1822"/>
                  <a:pt x="453" y="1786"/>
                </a:cubicBezTo>
                <a:cubicBezTo>
                  <a:pt x="239" y="1251"/>
                  <a:pt x="155" y="691"/>
                  <a:pt x="167" y="72"/>
                </a:cubicBezTo>
                <a:cubicBezTo>
                  <a:pt x="167" y="36"/>
                  <a:pt x="132" y="0"/>
                  <a:pt x="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1378260" y="2486903"/>
            <a:ext cx="166364" cy="176606"/>
          </a:xfrm>
          <a:custGeom>
            <a:rect b="b" l="l" r="r" t="t"/>
            <a:pathLst>
              <a:path extrusionOk="0" h="2276" w="2144">
                <a:moveTo>
                  <a:pt x="2055" y="1"/>
                </a:moveTo>
                <a:cubicBezTo>
                  <a:pt x="2029" y="1"/>
                  <a:pt x="2004" y="14"/>
                  <a:pt x="1988" y="37"/>
                </a:cubicBezTo>
                <a:cubicBezTo>
                  <a:pt x="1548" y="823"/>
                  <a:pt x="786" y="1513"/>
                  <a:pt x="36" y="2145"/>
                </a:cubicBezTo>
                <a:cubicBezTo>
                  <a:pt x="12" y="2168"/>
                  <a:pt x="0" y="2216"/>
                  <a:pt x="24" y="2240"/>
                </a:cubicBezTo>
                <a:cubicBezTo>
                  <a:pt x="48" y="2264"/>
                  <a:pt x="60" y="2275"/>
                  <a:pt x="83" y="2275"/>
                </a:cubicBezTo>
                <a:cubicBezTo>
                  <a:pt x="107" y="2275"/>
                  <a:pt x="119" y="2264"/>
                  <a:pt x="131" y="2252"/>
                </a:cubicBezTo>
                <a:cubicBezTo>
                  <a:pt x="893" y="1621"/>
                  <a:pt x="1667" y="918"/>
                  <a:pt x="2119" y="109"/>
                </a:cubicBezTo>
                <a:cubicBezTo>
                  <a:pt x="2143" y="73"/>
                  <a:pt x="2131" y="25"/>
                  <a:pt x="2096" y="13"/>
                </a:cubicBezTo>
                <a:cubicBezTo>
                  <a:pt x="2083" y="5"/>
                  <a:pt x="2069" y="1"/>
                  <a:pt x="20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1341247" y="2505060"/>
            <a:ext cx="122988" cy="115927"/>
          </a:xfrm>
          <a:custGeom>
            <a:rect b="b" l="l" r="r" t="t"/>
            <a:pathLst>
              <a:path extrusionOk="0" h="1494" w="1585">
                <a:moveTo>
                  <a:pt x="1497" y="1"/>
                </a:moveTo>
                <a:cubicBezTo>
                  <a:pt x="1475" y="1"/>
                  <a:pt x="1455" y="10"/>
                  <a:pt x="1442" y="29"/>
                </a:cubicBezTo>
                <a:cubicBezTo>
                  <a:pt x="1049" y="553"/>
                  <a:pt x="632" y="1101"/>
                  <a:pt x="60" y="1351"/>
                </a:cubicBezTo>
                <a:cubicBezTo>
                  <a:pt x="25" y="1363"/>
                  <a:pt x="1" y="1410"/>
                  <a:pt x="25" y="1446"/>
                </a:cubicBezTo>
                <a:cubicBezTo>
                  <a:pt x="37" y="1470"/>
                  <a:pt x="60" y="1494"/>
                  <a:pt x="96" y="1494"/>
                </a:cubicBezTo>
                <a:cubicBezTo>
                  <a:pt x="96" y="1494"/>
                  <a:pt x="108" y="1494"/>
                  <a:pt x="120" y="1482"/>
                </a:cubicBezTo>
                <a:cubicBezTo>
                  <a:pt x="727" y="1220"/>
                  <a:pt x="1156" y="660"/>
                  <a:pt x="1561" y="125"/>
                </a:cubicBezTo>
                <a:cubicBezTo>
                  <a:pt x="1584" y="89"/>
                  <a:pt x="1572" y="41"/>
                  <a:pt x="1549" y="17"/>
                </a:cubicBezTo>
                <a:cubicBezTo>
                  <a:pt x="1533" y="7"/>
                  <a:pt x="1514" y="1"/>
                  <a:pt x="14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1298288" y="297291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6405519" y="2271497"/>
            <a:ext cx="1197495" cy="1199703"/>
          </a:xfrm>
          <a:custGeom>
            <a:rect b="b" l="l" r="r" t="t"/>
            <a:pathLst>
              <a:path extrusionOk="0" h="6955" w="6942">
                <a:moveTo>
                  <a:pt x="3477" y="1"/>
                </a:moveTo>
                <a:cubicBezTo>
                  <a:pt x="1548" y="1"/>
                  <a:pt x="0" y="1561"/>
                  <a:pt x="0" y="3478"/>
                </a:cubicBezTo>
                <a:cubicBezTo>
                  <a:pt x="0" y="5394"/>
                  <a:pt x="1548" y="6954"/>
                  <a:pt x="3477" y="6954"/>
                </a:cubicBezTo>
                <a:cubicBezTo>
                  <a:pt x="5394" y="6954"/>
                  <a:pt x="6942" y="5394"/>
                  <a:pt x="6942" y="3478"/>
                </a:cubicBezTo>
                <a:cubicBezTo>
                  <a:pt x="6942" y="1561"/>
                  <a:pt x="5394" y="1"/>
                  <a:pt x="34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6393098" y="2259250"/>
            <a:ext cx="1224405" cy="1224197"/>
          </a:xfrm>
          <a:custGeom>
            <a:rect b="b" l="l" r="r" t="t"/>
            <a:pathLst>
              <a:path extrusionOk="0" h="7097" w="7098">
                <a:moveTo>
                  <a:pt x="3549" y="143"/>
                </a:moveTo>
                <a:cubicBezTo>
                  <a:pt x="5418" y="143"/>
                  <a:pt x="6942" y="1679"/>
                  <a:pt x="6942" y="3549"/>
                </a:cubicBezTo>
                <a:cubicBezTo>
                  <a:pt x="6942" y="5418"/>
                  <a:pt x="5418" y="6942"/>
                  <a:pt x="3549" y="6942"/>
                </a:cubicBezTo>
                <a:cubicBezTo>
                  <a:pt x="1668" y="6942"/>
                  <a:pt x="144" y="5418"/>
                  <a:pt x="144" y="3549"/>
                </a:cubicBezTo>
                <a:cubicBezTo>
                  <a:pt x="144" y="1679"/>
                  <a:pt x="1668" y="143"/>
                  <a:pt x="3549" y="143"/>
                </a:cubicBezTo>
                <a:close/>
                <a:moveTo>
                  <a:pt x="3549" y="0"/>
                </a:moveTo>
                <a:cubicBezTo>
                  <a:pt x="1584" y="0"/>
                  <a:pt x="1" y="1596"/>
                  <a:pt x="1" y="3549"/>
                </a:cubicBezTo>
                <a:cubicBezTo>
                  <a:pt x="1" y="5501"/>
                  <a:pt x="1584" y="7097"/>
                  <a:pt x="3549" y="7097"/>
                </a:cubicBezTo>
                <a:cubicBezTo>
                  <a:pt x="5502" y="7097"/>
                  <a:pt x="7097" y="5501"/>
                  <a:pt x="7097" y="3549"/>
                </a:cubicBezTo>
                <a:cubicBezTo>
                  <a:pt x="7097" y="1596"/>
                  <a:pt x="5502" y="0"/>
                  <a:pt x="35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6793645" y="2450202"/>
            <a:ext cx="573218" cy="840223"/>
          </a:xfrm>
          <a:custGeom>
            <a:rect b="b" l="l" r="r" t="t"/>
            <a:pathLst>
              <a:path extrusionOk="0" h="4871" w="3323">
                <a:moveTo>
                  <a:pt x="1" y="1"/>
                </a:moveTo>
                <a:lnTo>
                  <a:pt x="1" y="4870"/>
                </a:lnTo>
                <a:lnTo>
                  <a:pt x="3323" y="244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6781397" y="2438472"/>
            <a:ext cx="597713" cy="866270"/>
          </a:xfrm>
          <a:custGeom>
            <a:rect b="b" l="l" r="r" t="t"/>
            <a:pathLst>
              <a:path extrusionOk="0" h="5022" w="3465">
                <a:moveTo>
                  <a:pt x="143" y="224"/>
                </a:moveTo>
                <a:lnTo>
                  <a:pt x="3263" y="2510"/>
                </a:lnTo>
                <a:lnTo>
                  <a:pt x="143" y="4796"/>
                </a:lnTo>
                <a:lnTo>
                  <a:pt x="143" y="224"/>
                </a:lnTo>
                <a:close/>
                <a:moveTo>
                  <a:pt x="76" y="0"/>
                </a:moveTo>
                <a:cubicBezTo>
                  <a:pt x="63" y="0"/>
                  <a:pt x="48" y="3"/>
                  <a:pt x="36" y="9"/>
                </a:cubicBezTo>
                <a:cubicBezTo>
                  <a:pt x="12" y="21"/>
                  <a:pt x="0" y="45"/>
                  <a:pt x="0" y="69"/>
                </a:cubicBezTo>
                <a:lnTo>
                  <a:pt x="0" y="4938"/>
                </a:lnTo>
                <a:cubicBezTo>
                  <a:pt x="0" y="4974"/>
                  <a:pt x="12" y="4998"/>
                  <a:pt x="36" y="5010"/>
                </a:cubicBezTo>
                <a:cubicBezTo>
                  <a:pt x="48" y="5010"/>
                  <a:pt x="60" y="5022"/>
                  <a:pt x="72" y="5022"/>
                </a:cubicBezTo>
                <a:cubicBezTo>
                  <a:pt x="84" y="5022"/>
                  <a:pt x="95" y="5010"/>
                  <a:pt x="107" y="4998"/>
                </a:cubicBezTo>
                <a:lnTo>
                  <a:pt x="3441" y="2569"/>
                </a:lnTo>
                <a:cubicBezTo>
                  <a:pt x="3453" y="2557"/>
                  <a:pt x="3465" y="2533"/>
                  <a:pt x="3465" y="2510"/>
                </a:cubicBezTo>
                <a:cubicBezTo>
                  <a:pt x="3465" y="2486"/>
                  <a:pt x="3453" y="2462"/>
                  <a:pt x="3441" y="2450"/>
                </a:cubicBezTo>
                <a:lnTo>
                  <a:pt x="107" y="9"/>
                </a:lnTo>
                <a:cubicBezTo>
                  <a:pt x="101" y="3"/>
                  <a:pt x="90" y="0"/>
                  <a:pt x="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7235246" y="2446925"/>
            <a:ext cx="260993" cy="759323"/>
          </a:xfrm>
          <a:custGeom>
            <a:rect b="b" l="l" r="r" t="t"/>
            <a:pathLst>
              <a:path extrusionOk="0" h="4402" w="1513">
                <a:moveTo>
                  <a:pt x="89" y="1"/>
                </a:moveTo>
                <a:cubicBezTo>
                  <a:pt x="64" y="1"/>
                  <a:pt x="39" y="9"/>
                  <a:pt x="24" y="32"/>
                </a:cubicBezTo>
                <a:cubicBezTo>
                  <a:pt x="1" y="67"/>
                  <a:pt x="12" y="115"/>
                  <a:pt x="48" y="139"/>
                </a:cubicBezTo>
                <a:cubicBezTo>
                  <a:pt x="870" y="639"/>
                  <a:pt x="1370" y="1496"/>
                  <a:pt x="1370" y="2461"/>
                </a:cubicBezTo>
                <a:cubicBezTo>
                  <a:pt x="1370" y="3127"/>
                  <a:pt x="1120" y="3770"/>
                  <a:pt x="667" y="4270"/>
                </a:cubicBezTo>
                <a:cubicBezTo>
                  <a:pt x="643" y="4306"/>
                  <a:pt x="643" y="4354"/>
                  <a:pt x="667" y="4377"/>
                </a:cubicBezTo>
                <a:cubicBezTo>
                  <a:pt x="691" y="4389"/>
                  <a:pt x="703" y="4401"/>
                  <a:pt x="727" y="4401"/>
                </a:cubicBezTo>
                <a:cubicBezTo>
                  <a:pt x="739" y="4401"/>
                  <a:pt x="763" y="4389"/>
                  <a:pt x="774" y="4377"/>
                </a:cubicBezTo>
                <a:cubicBezTo>
                  <a:pt x="1251" y="3854"/>
                  <a:pt x="1513" y="3163"/>
                  <a:pt x="1513" y="2461"/>
                </a:cubicBezTo>
                <a:cubicBezTo>
                  <a:pt x="1513" y="1449"/>
                  <a:pt x="1001" y="532"/>
                  <a:pt x="131" y="8"/>
                </a:cubicBezTo>
                <a:cubicBezTo>
                  <a:pt x="118" y="3"/>
                  <a:pt x="104" y="1"/>
                  <a:pt x="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8672657" y="3350942"/>
            <a:ext cx="299361" cy="322522"/>
          </a:xfrm>
          <a:custGeom>
            <a:rect b="b" l="l" r="r" t="t"/>
            <a:pathLst>
              <a:path extrusionOk="0" h="10430" w="9681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"/>
          <p:cNvSpPr txBox="1"/>
          <p:nvPr>
            <p:ph type="title"/>
          </p:nvPr>
        </p:nvSpPr>
        <p:spPr>
          <a:xfrm>
            <a:off x="3225300" y="2577925"/>
            <a:ext cx="4349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3" name="Google Shape;15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3"/>
          <p:cNvSpPr txBox="1"/>
          <p:nvPr>
            <p:ph idx="1" type="subTitle"/>
          </p:nvPr>
        </p:nvSpPr>
        <p:spPr>
          <a:xfrm>
            <a:off x="3225300" y="3236700"/>
            <a:ext cx="3057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3"/>
          <p:cNvSpPr txBox="1"/>
          <p:nvPr>
            <p:ph hasCustomPrompt="1" idx="2" type="title"/>
          </p:nvPr>
        </p:nvSpPr>
        <p:spPr>
          <a:xfrm>
            <a:off x="3225300" y="1880900"/>
            <a:ext cx="36918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TITLE_AND_TWO_COLUMNS_1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21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88" name="Google Shape;588;p21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89" name="Google Shape;589;p21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1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1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1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3" name="Google Shape;593;p21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6" name="Google Shape;5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p21"/>
          <p:cNvSpPr txBox="1"/>
          <p:nvPr>
            <p:ph type="title"/>
          </p:nvPr>
        </p:nvSpPr>
        <p:spPr>
          <a:xfrm>
            <a:off x="697475" y="593076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1">
  <p:cSld name="SECTION_TITLE_AND_DESCRIPTION_2_1_1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2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600" name="Google Shape;600;p22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601" name="Google Shape;601;p22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2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2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5" name="Google Shape;605;p22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22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609" name="Google Shape;609;p22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0" name="Google Shape;610;p22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611" name="Google Shape;611;p22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2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4" name="Google Shape;624;p22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4335560" y="14026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22"/>
          <p:cNvGrpSpPr/>
          <p:nvPr/>
        </p:nvGrpSpPr>
        <p:grpSpPr>
          <a:xfrm>
            <a:off x="4815674" y="1380150"/>
            <a:ext cx="3615093" cy="2964328"/>
            <a:chOff x="956924" y="1380150"/>
            <a:chExt cx="3615093" cy="2964328"/>
          </a:xfrm>
        </p:grpSpPr>
        <p:sp>
          <p:nvSpPr>
            <p:cNvPr id="632" name="Google Shape;632;p22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3" name="Google Shape;633;p22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634" name="Google Shape;634;p22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2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7" name="Google Shape;647;p22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4335560" y="14026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4" name="Google Shape;654;p22"/>
          <p:cNvSpPr txBox="1"/>
          <p:nvPr>
            <p:ph type="title"/>
          </p:nvPr>
        </p:nvSpPr>
        <p:spPr>
          <a:xfrm>
            <a:off x="713225" y="588653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5" name="Google Shape;655;p22"/>
          <p:cNvSpPr txBox="1"/>
          <p:nvPr>
            <p:ph idx="2" type="title"/>
          </p:nvPr>
        </p:nvSpPr>
        <p:spPr>
          <a:xfrm>
            <a:off x="1243820" y="3066983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6" name="Google Shape;656;p22"/>
          <p:cNvSpPr txBox="1"/>
          <p:nvPr>
            <p:ph idx="1" type="subTitle"/>
          </p:nvPr>
        </p:nvSpPr>
        <p:spPr>
          <a:xfrm>
            <a:off x="1243820" y="3375300"/>
            <a:ext cx="25539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7" name="Google Shape;657;p22"/>
          <p:cNvSpPr txBox="1"/>
          <p:nvPr>
            <p:ph idx="3" type="title"/>
          </p:nvPr>
        </p:nvSpPr>
        <p:spPr>
          <a:xfrm>
            <a:off x="5346270" y="3066983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8" name="Google Shape;658;p22"/>
          <p:cNvSpPr txBox="1"/>
          <p:nvPr>
            <p:ph idx="4" type="subTitle"/>
          </p:nvPr>
        </p:nvSpPr>
        <p:spPr>
          <a:xfrm>
            <a:off x="5346270" y="3375300"/>
            <a:ext cx="25539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1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23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661" name="Google Shape;661;p23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662" name="Google Shape;662;p2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6" name="Google Shape;666;p23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23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670" name="Google Shape;670;p23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1" name="Google Shape;671;p23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672" name="Google Shape;672;p23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3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23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85" name="Google Shape;685;p23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0" name="Google Shape;690;p23"/>
          <p:cNvSpPr/>
          <p:nvPr/>
        </p:nvSpPr>
        <p:spPr>
          <a:xfrm>
            <a:off x="2029654" y="3587752"/>
            <a:ext cx="8077" cy="12115"/>
          </a:xfrm>
          <a:custGeom>
            <a:rect b="b" l="l" r="r" t="t"/>
            <a:pathLst>
              <a:path extrusionOk="0" h="303" w="202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23"/>
          <p:cNvSpPr txBox="1"/>
          <p:nvPr>
            <p:ph type="ctrTitle"/>
          </p:nvPr>
        </p:nvSpPr>
        <p:spPr>
          <a:xfrm>
            <a:off x="1273425" y="2249125"/>
            <a:ext cx="25818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2" name="Google Shape;692;p23"/>
          <p:cNvSpPr txBox="1"/>
          <p:nvPr>
            <p:ph idx="1" type="subTitle"/>
          </p:nvPr>
        </p:nvSpPr>
        <p:spPr>
          <a:xfrm>
            <a:off x="4572000" y="1489800"/>
            <a:ext cx="3726600" cy="11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3" name="Google Shape;693;p23"/>
          <p:cNvSpPr txBox="1"/>
          <p:nvPr/>
        </p:nvSpPr>
        <p:spPr>
          <a:xfrm>
            <a:off x="4572000" y="2829091"/>
            <a:ext cx="38589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and illustrations by </a:t>
            </a:r>
            <a:r>
              <a:rPr b="1"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Stories</a:t>
            </a:r>
            <a:endParaRPr b="1" sz="1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3">
  <p:cSld name="TITLE_ONLY_1_1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24"/>
          <p:cNvGrpSpPr/>
          <p:nvPr/>
        </p:nvGrpSpPr>
        <p:grpSpPr>
          <a:xfrm>
            <a:off x="777625" y="373675"/>
            <a:ext cx="3794384" cy="4275159"/>
            <a:chOff x="446439" y="565325"/>
            <a:chExt cx="3794384" cy="4275159"/>
          </a:xfrm>
        </p:grpSpPr>
        <p:sp>
          <p:nvSpPr>
            <p:cNvPr id="696" name="Google Shape;696;p24"/>
            <p:cNvSpPr/>
            <p:nvPr/>
          </p:nvSpPr>
          <p:spPr>
            <a:xfrm>
              <a:off x="446439" y="657450"/>
              <a:ext cx="3792282" cy="4183034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446439" y="565325"/>
              <a:ext cx="3794384" cy="183524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701603" y="606974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832889" y="606974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570317" y="606974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2" name="Google Shape;702;p24"/>
          <p:cNvSpPr txBox="1"/>
          <p:nvPr>
            <p:ph type="title"/>
          </p:nvPr>
        </p:nvSpPr>
        <p:spPr>
          <a:xfrm>
            <a:off x="865508" y="588901"/>
            <a:ext cx="361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25"/>
          <p:cNvGrpSpPr/>
          <p:nvPr/>
        </p:nvGrpSpPr>
        <p:grpSpPr>
          <a:xfrm>
            <a:off x="336517" y="150871"/>
            <a:ext cx="8485767" cy="4856559"/>
            <a:chOff x="329117" y="143471"/>
            <a:chExt cx="8485767" cy="4856559"/>
          </a:xfrm>
        </p:grpSpPr>
        <p:grpSp>
          <p:nvGrpSpPr>
            <p:cNvPr id="705" name="Google Shape;705;p25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706" name="Google Shape;706;p2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rect b="b" l="l" r="r" t="t"/>
                <a:pathLst>
                  <a:path extrusionOk="0" h="28112" w="36696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11" name="Google Shape;711;p25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4" name="Google Shape;714;p25"/>
          <p:cNvSpPr txBox="1"/>
          <p:nvPr>
            <p:ph type="title"/>
          </p:nvPr>
        </p:nvSpPr>
        <p:spPr>
          <a:xfrm>
            <a:off x="697475" y="588957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5" name="Google Shape;715;p25"/>
          <p:cNvSpPr txBox="1"/>
          <p:nvPr>
            <p:ph idx="1" type="body"/>
          </p:nvPr>
        </p:nvSpPr>
        <p:spPr>
          <a:xfrm>
            <a:off x="909125" y="1767887"/>
            <a:ext cx="74061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6" name="Google Shape;716;p25"/>
          <p:cNvSpPr/>
          <p:nvPr/>
        </p:nvSpPr>
        <p:spPr>
          <a:xfrm rot="10800000">
            <a:off x="748295" y="874273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25"/>
          <p:cNvSpPr/>
          <p:nvPr/>
        </p:nvSpPr>
        <p:spPr>
          <a:xfrm rot="10800000">
            <a:off x="42344" y="586627"/>
            <a:ext cx="314806" cy="337478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25"/>
          <p:cNvSpPr/>
          <p:nvPr/>
        </p:nvSpPr>
        <p:spPr>
          <a:xfrm rot="10800000">
            <a:off x="357159" y="4152524"/>
            <a:ext cx="424019" cy="456049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25"/>
          <p:cNvSpPr/>
          <p:nvPr/>
        </p:nvSpPr>
        <p:spPr>
          <a:xfrm rot="10800000">
            <a:off x="136851" y="1852662"/>
            <a:ext cx="560631" cy="603177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0" name="Google Shape;720;p25"/>
          <p:cNvGrpSpPr/>
          <p:nvPr/>
        </p:nvGrpSpPr>
        <p:grpSpPr>
          <a:xfrm rot="-3380402">
            <a:off x="7283273" y="2942117"/>
            <a:ext cx="3239089" cy="2443016"/>
            <a:chOff x="1852738" y="206787"/>
            <a:chExt cx="2668014" cy="2012295"/>
          </a:xfrm>
        </p:grpSpPr>
        <p:sp>
          <p:nvSpPr>
            <p:cNvPr id="721" name="Google Shape;721;p25"/>
            <p:cNvSpPr/>
            <p:nvPr/>
          </p:nvSpPr>
          <p:spPr>
            <a:xfrm>
              <a:off x="1863109" y="218911"/>
              <a:ext cx="2657643" cy="1988923"/>
            </a:xfrm>
            <a:custGeom>
              <a:rect b="b" l="l" r="r" t="t"/>
              <a:pathLst>
                <a:path extrusionOk="0" h="13616" w="18194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1852738" y="206787"/>
              <a:ext cx="2626237" cy="2012295"/>
            </a:xfrm>
            <a:custGeom>
              <a:rect b="b" l="l" r="r" t="t"/>
              <a:pathLst>
                <a:path extrusionOk="0" h="13776" w="17979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3252705" y="1222283"/>
              <a:ext cx="320191" cy="890750"/>
            </a:xfrm>
            <a:custGeom>
              <a:rect b="b" l="l" r="r" t="t"/>
              <a:pathLst>
                <a:path extrusionOk="0" h="6098" w="2192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2664906" y="293262"/>
              <a:ext cx="434858" cy="551862"/>
            </a:xfrm>
            <a:custGeom>
              <a:rect b="b" l="l" r="r" t="t"/>
              <a:pathLst>
                <a:path extrusionOk="0" h="3778" w="2977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3364013" y="660634"/>
              <a:ext cx="309820" cy="184490"/>
            </a:xfrm>
            <a:custGeom>
              <a:rect b="b" l="l" r="r" t="t"/>
              <a:pathLst>
                <a:path extrusionOk="0" h="1263" w="2121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3471815" y="1174956"/>
              <a:ext cx="247155" cy="418059"/>
            </a:xfrm>
            <a:custGeom>
              <a:rect b="b" l="l" r="r" t="t"/>
              <a:pathLst>
                <a:path extrusionOk="0" h="2862" w="1692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2289205" y="652016"/>
              <a:ext cx="438510" cy="547918"/>
            </a:xfrm>
            <a:custGeom>
              <a:rect b="b" l="l" r="r" t="t"/>
              <a:pathLst>
                <a:path extrusionOk="0" h="3751" w="3002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4"/>
          <p:cNvGrpSpPr/>
          <p:nvPr/>
        </p:nvGrpSpPr>
        <p:grpSpPr>
          <a:xfrm>
            <a:off x="336517" y="150871"/>
            <a:ext cx="8485767" cy="4856559"/>
            <a:chOff x="329117" y="143471"/>
            <a:chExt cx="8485767" cy="4856559"/>
          </a:xfrm>
        </p:grpSpPr>
        <p:grpSp>
          <p:nvGrpSpPr>
            <p:cNvPr id="158" name="Google Shape;158;p4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59" name="Google Shape;159;p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rect b="b" l="l" r="r" t="t"/>
                <a:pathLst>
                  <a:path extrusionOk="0" h="28112" w="36696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4" name="Google Shape;164;p4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4"/>
          <p:cNvSpPr txBox="1"/>
          <p:nvPr>
            <p:ph type="title"/>
          </p:nvPr>
        </p:nvSpPr>
        <p:spPr>
          <a:xfrm>
            <a:off x="697475" y="589601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4"/>
          <p:cNvSpPr txBox="1"/>
          <p:nvPr>
            <p:ph idx="1" type="body"/>
          </p:nvPr>
        </p:nvSpPr>
        <p:spPr>
          <a:xfrm>
            <a:off x="909125" y="1162300"/>
            <a:ext cx="7406100" cy="32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ncert One"/>
              <a:buAutoNum type="arabicPeriod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69" name="Google Shape;169;p4"/>
          <p:cNvSpPr/>
          <p:nvPr/>
        </p:nvSpPr>
        <p:spPr>
          <a:xfrm>
            <a:off x="67218" y="3198757"/>
            <a:ext cx="299362" cy="440740"/>
          </a:xfrm>
          <a:custGeom>
            <a:rect b="b" l="l" r="r" t="t"/>
            <a:pathLst>
              <a:path extrusionOk="0" h="5680" w="3858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586636" y="3879365"/>
            <a:ext cx="253192" cy="271427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-158698" y="4203918"/>
            <a:ext cx="751197" cy="809316"/>
          </a:xfrm>
          <a:custGeom>
            <a:rect b="b" l="l" r="r" t="t"/>
            <a:pathLst>
              <a:path extrusionOk="0" h="10430" w="9681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247689" y="1775401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586625" y="2710939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5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176" name="Google Shape;176;p5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177" name="Google Shape;177;p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1" name="Google Shape;181;p5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" name="Google Shape;184;p5"/>
          <p:cNvGrpSpPr/>
          <p:nvPr/>
        </p:nvGrpSpPr>
        <p:grpSpPr>
          <a:xfrm>
            <a:off x="4806174" y="1380150"/>
            <a:ext cx="3615093" cy="3356090"/>
            <a:chOff x="956924" y="1380150"/>
            <a:chExt cx="3615093" cy="3356090"/>
          </a:xfrm>
        </p:grpSpPr>
        <p:sp>
          <p:nvSpPr>
            <p:cNvPr id="185" name="Google Shape;185;p5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6" name="Google Shape;186;p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0" name="Google Shape;200;p5"/>
            <p:cNvSpPr/>
            <p:nvPr/>
          </p:nvSpPr>
          <p:spPr>
            <a:xfrm>
              <a:off x="956925" y="1380150"/>
              <a:ext cx="3615092" cy="3356090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5"/>
          <p:cNvGrpSpPr/>
          <p:nvPr/>
        </p:nvGrpSpPr>
        <p:grpSpPr>
          <a:xfrm>
            <a:off x="713224" y="1380150"/>
            <a:ext cx="3615093" cy="3356090"/>
            <a:chOff x="956924" y="1380150"/>
            <a:chExt cx="3615093" cy="3356090"/>
          </a:xfrm>
        </p:grpSpPr>
        <p:sp>
          <p:nvSpPr>
            <p:cNvPr id="207" name="Google Shape;207;p5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8" name="Google Shape;208;p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2" name="Google Shape;222;p5"/>
            <p:cNvSpPr/>
            <p:nvPr/>
          </p:nvSpPr>
          <p:spPr>
            <a:xfrm>
              <a:off x="956925" y="1380150"/>
              <a:ext cx="3615092" cy="3356090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5"/>
          <p:cNvSpPr txBox="1"/>
          <p:nvPr>
            <p:ph idx="1" type="body"/>
          </p:nvPr>
        </p:nvSpPr>
        <p:spPr>
          <a:xfrm>
            <a:off x="779900" y="1947850"/>
            <a:ext cx="3366300" cy="24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29" name="Google Shape;229;p5"/>
          <p:cNvSpPr txBox="1"/>
          <p:nvPr>
            <p:ph idx="2" type="body"/>
          </p:nvPr>
        </p:nvSpPr>
        <p:spPr>
          <a:xfrm>
            <a:off x="5061100" y="1947850"/>
            <a:ext cx="3366300" cy="24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0" name="Google Shape;2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5"/>
          <p:cNvSpPr txBox="1"/>
          <p:nvPr>
            <p:ph type="title"/>
          </p:nvPr>
        </p:nvSpPr>
        <p:spPr>
          <a:xfrm>
            <a:off x="713225" y="588084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" name="Google Shape;232;p5"/>
          <p:cNvSpPr txBox="1"/>
          <p:nvPr>
            <p:ph idx="3" type="title"/>
          </p:nvPr>
        </p:nvSpPr>
        <p:spPr>
          <a:xfrm>
            <a:off x="854825" y="1470325"/>
            <a:ext cx="2944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3" name="Google Shape;233;p5"/>
          <p:cNvSpPr txBox="1"/>
          <p:nvPr>
            <p:ph idx="4" type="title"/>
          </p:nvPr>
        </p:nvSpPr>
        <p:spPr>
          <a:xfrm>
            <a:off x="5123606" y="1465469"/>
            <a:ext cx="2944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6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236" name="Google Shape;236;p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37" name="Google Shape;237;p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1" name="Google Shape;241;p6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6"/>
          <p:cNvSpPr txBox="1"/>
          <p:nvPr>
            <p:ph type="title"/>
          </p:nvPr>
        </p:nvSpPr>
        <p:spPr>
          <a:xfrm>
            <a:off x="697475" y="588564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7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248" name="Google Shape;248;p7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49" name="Google Shape;249;p7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3" name="Google Shape;253;p7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Google Shape;256;p7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257" name="Google Shape;257;p7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8" name="Google Shape;258;p7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259" name="Google Shape;259;p7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2" name="Google Shape;272;p7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7"/>
          <p:cNvSpPr txBox="1"/>
          <p:nvPr>
            <p:ph type="title"/>
          </p:nvPr>
        </p:nvSpPr>
        <p:spPr>
          <a:xfrm>
            <a:off x="713225" y="508469"/>
            <a:ext cx="7717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8" name="Google Shape;278;p7"/>
          <p:cNvSpPr txBox="1"/>
          <p:nvPr>
            <p:ph idx="1" type="body"/>
          </p:nvPr>
        </p:nvSpPr>
        <p:spPr>
          <a:xfrm>
            <a:off x="5141750" y="2090650"/>
            <a:ext cx="2915400" cy="9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79" name="Google Shape;279;p7"/>
          <p:cNvSpPr/>
          <p:nvPr/>
        </p:nvSpPr>
        <p:spPr>
          <a:xfrm>
            <a:off x="7880460" y="204705"/>
            <a:ext cx="254989" cy="387053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7"/>
          <p:cNvSpPr/>
          <p:nvPr/>
        </p:nvSpPr>
        <p:spPr>
          <a:xfrm>
            <a:off x="8556689" y="513348"/>
            <a:ext cx="412236" cy="625763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7"/>
          <p:cNvSpPr/>
          <p:nvPr/>
        </p:nvSpPr>
        <p:spPr>
          <a:xfrm>
            <a:off x="8098500" y="979848"/>
            <a:ext cx="254989" cy="387053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7"/>
          <p:cNvSpPr/>
          <p:nvPr/>
        </p:nvSpPr>
        <p:spPr>
          <a:xfrm>
            <a:off x="3029310" y="1815580"/>
            <a:ext cx="254989" cy="387053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7"/>
          <p:cNvSpPr/>
          <p:nvPr/>
        </p:nvSpPr>
        <p:spPr>
          <a:xfrm>
            <a:off x="3705539" y="2124223"/>
            <a:ext cx="412236" cy="625763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3481825" y="2883798"/>
            <a:ext cx="254989" cy="387053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"/>
          <p:cNvSpPr/>
          <p:nvPr/>
        </p:nvSpPr>
        <p:spPr>
          <a:xfrm rot="10800000">
            <a:off x="1796636" y="3580073"/>
            <a:ext cx="254989" cy="387053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7"/>
          <p:cNvSpPr/>
          <p:nvPr/>
        </p:nvSpPr>
        <p:spPr>
          <a:xfrm rot="10800000">
            <a:off x="972910" y="2915495"/>
            <a:ext cx="412236" cy="625763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7"/>
          <p:cNvSpPr/>
          <p:nvPr/>
        </p:nvSpPr>
        <p:spPr>
          <a:xfrm rot="10800000">
            <a:off x="1329446" y="2378230"/>
            <a:ext cx="254989" cy="387053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/>
          <p:nvPr>
            <p:ph type="title"/>
          </p:nvPr>
        </p:nvSpPr>
        <p:spPr>
          <a:xfrm>
            <a:off x="797325" y="671225"/>
            <a:ext cx="34893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9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292" name="Google Shape;292;p9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93" name="Google Shape;293;p9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7" name="Google Shape;297;p9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9"/>
          <p:cNvSpPr txBox="1"/>
          <p:nvPr>
            <p:ph idx="1" type="subTitle"/>
          </p:nvPr>
        </p:nvSpPr>
        <p:spPr>
          <a:xfrm>
            <a:off x="4787775" y="1617625"/>
            <a:ext cx="3273000" cy="4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/>
        </p:txBody>
      </p:sp>
      <p:sp>
        <p:nvSpPr>
          <p:cNvPr id="301" name="Google Shape;301;p9"/>
          <p:cNvSpPr txBox="1"/>
          <p:nvPr>
            <p:ph idx="2" type="body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accent3"/>
                </a:solidFill>
              </a:defRPr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02" name="Google Shape;302;p9"/>
          <p:cNvSpPr txBox="1"/>
          <p:nvPr>
            <p:ph type="title"/>
          </p:nvPr>
        </p:nvSpPr>
        <p:spPr>
          <a:xfrm>
            <a:off x="697475" y="575845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" name="Google Shape;303;p9"/>
          <p:cNvSpPr/>
          <p:nvPr/>
        </p:nvSpPr>
        <p:spPr>
          <a:xfrm>
            <a:off x="247705" y="3352582"/>
            <a:ext cx="299362" cy="440740"/>
          </a:xfrm>
          <a:custGeom>
            <a:rect b="b" l="l" r="r" t="t"/>
            <a:pathLst>
              <a:path extrusionOk="0" h="5680" w="3858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"/>
          <p:cNvSpPr/>
          <p:nvPr/>
        </p:nvSpPr>
        <p:spPr>
          <a:xfrm>
            <a:off x="1283402" y="3352568"/>
            <a:ext cx="751197" cy="809316"/>
          </a:xfrm>
          <a:custGeom>
            <a:rect b="b" l="l" r="r" t="t"/>
            <a:pathLst>
              <a:path extrusionOk="0" h="10430" w="9681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162303" y="1055606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872239" y="1592726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1110525" y="286476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/>
          <p:nvPr>
            <p:ph type="title"/>
          </p:nvPr>
        </p:nvSpPr>
        <p:spPr>
          <a:xfrm>
            <a:off x="4572000" y="360051"/>
            <a:ext cx="3858900" cy="18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b="1"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uASoqaHkbXVzhSG7p0Mgwb-RyIJjphz1/view" TargetMode="External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merriam-webster.com/dictionary/man" TargetMode="External"/><Relationship Id="rId4" Type="http://schemas.openxmlformats.org/officeDocument/2006/relationships/hyperlink" Target="https://www.merriam-webster.com/dictionary/fellow" TargetMode="External"/><Relationship Id="rId5" Type="http://schemas.openxmlformats.org/officeDocument/2006/relationships/hyperlink" Target="https://www.merriam-webster.com/dictionary/woman" TargetMode="External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6"/>
          <p:cNvSpPr txBox="1"/>
          <p:nvPr>
            <p:ph type="ctrTitle"/>
          </p:nvPr>
        </p:nvSpPr>
        <p:spPr>
          <a:xfrm>
            <a:off x="2155050" y="1546808"/>
            <a:ext cx="4836000" cy="17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Bimboism as Counter-Culture</a:t>
            </a:r>
            <a:endParaRPr sz="3300"/>
          </a:p>
        </p:txBody>
      </p:sp>
      <p:sp>
        <p:nvSpPr>
          <p:cNvPr id="733" name="Google Shape;733;p26"/>
          <p:cNvSpPr txBox="1"/>
          <p:nvPr>
            <p:ph idx="1" type="subTitle"/>
          </p:nvPr>
        </p:nvSpPr>
        <p:spPr>
          <a:xfrm>
            <a:off x="2302775" y="3180723"/>
            <a:ext cx="436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Gabriella Mendez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Radical Histories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December 8th, 2021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5"/>
          <p:cNvSpPr txBox="1"/>
          <p:nvPr>
            <p:ph type="ctrTitle"/>
          </p:nvPr>
        </p:nvSpPr>
        <p:spPr>
          <a:xfrm>
            <a:off x="2154000" y="1702208"/>
            <a:ext cx="4836000" cy="17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Reclaiming </a:t>
            </a:r>
            <a:endParaRPr sz="5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the Term </a:t>
            </a:r>
            <a:endParaRPr sz="5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6"/>
          <p:cNvSpPr txBox="1"/>
          <p:nvPr>
            <p:ph type="title"/>
          </p:nvPr>
        </p:nvSpPr>
        <p:spPr>
          <a:xfrm>
            <a:off x="713225" y="508469"/>
            <a:ext cx="7717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Age Bimboism</a:t>
            </a:r>
            <a:endParaRPr/>
          </a:p>
        </p:txBody>
      </p:sp>
      <p:sp>
        <p:nvSpPr>
          <p:cNvPr id="807" name="Google Shape;807;p36"/>
          <p:cNvSpPr txBox="1"/>
          <p:nvPr>
            <p:ph idx="1" type="body"/>
          </p:nvPr>
        </p:nvSpPr>
        <p:spPr>
          <a:xfrm>
            <a:off x="4846575" y="1401000"/>
            <a:ext cx="3239400" cy="9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In using “bimbo” as a self-descriptor, the insult is given new meaning.</a:t>
            </a:r>
            <a:endParaRPr sz="2100"/>
          </a:p>
        </p:txBody>
      </p:sp>
      <p:pic>
        <p:nvPicPr>
          <p:cNvPr id="808" name="Google Shape;808;p36"/>
          <p:cNvPicPr preferRelativeResize="0"/>
          <p:nvPr/>
        </p:nvPicPr>
        <p:blipFill rotWithShape="1">
          <a:blip r:embed="rId3">
            <a:alphaModFix/>
          </a:blip>
          <a:srcRect b="27797" l="0" r="0" t="0"/>
          <a:stretch/>
        </p:blipFill>
        <p:spPr>
          <a:xfrm>
            <a:off x="713225" y="1575450"/>
            <a:ext cx="3616125" cy="2763476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6"/>
          <p:cNvSpPr txBox="1"/>
          <p:nvPr>
            <p:ph idx="1" type="body"/>
          </p:nvPr>
        </p:nvSpPr>
        <p:spPr>
          <a:xfrm>
            <a:off x="4846575" y="2680375"/>
            <a:ext cx="3239400" cy="9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Once used broadly to refer to </a:t>
            </a:r>
            <a:r>
              <a:rPr lang="en" sz="2100"/>
              <a:t>stupidity</a:t>
            </a:r>
            <a:r>
              <a:rPr lang="en" sz="2100"/>
              <a:t>, New Age Bimboism frames the term as a rejection of elitism.</a:t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Google Shape;814;p37" title="v09044990000bv01ehr2nquktji0r8v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100" y="592750"/>
            <a:ext cx="2435651" cy="42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750" y="1483916"/>
            <a:ext cx="6838500" cy="2772661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38"/>
          <p:cNvSpPr txBox="1"/>
          <p:nvPr/>
        </p:nvSpPr>
        <p:spPr>
          <a:xfrm>
            <a:off x="1210225" y="716050"/>
            <a:ext cx="678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Subversion of (De)Bimbofication </a:t>
            </a:r>
            <a:endParaRPr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39"/>
          <p:cNvPicPr preferRelativeResize="0"/>
          <p:nvPr/>
        </p:nvPicPr>
        <p:blipFill rotWithShape="1">
          <a:blip r:embed="rId3">
            <a:alphaModFix/>
          </a:blip>
          <a:srcRect b="15063" l="0" r="0" t="9917"/>
          <a:stretch/>
        </p:blipFill>
        <p:spPr>
          <a:xfrm>
            <a:off x="2097851" y="803050"/>
            <a:ext cx="4948301" cy="395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375" y="1004875"/>
            <a:ext cx="5541526" cy="35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41"/>
          <p:cNvPicPr preferRelativeResize="0"/>
          <p:nvPr/>
        </p:nvPicPr>
        <p:blipFill rotWithShape="1">
          <a:blip r:embed="rId3">
            <a:alphaModFix/>
          </a:blip>
          <a:srcRect b="0" l="0" r="0" t="15718"/>
          <a:stretch/>
        </p:blipFill>
        <p:spPr>
          <a:xfrm>
            <a:off x="2126875" y="816925"/>
            <a:ext cx="4890251" cy="29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41"/>
          <p:cNvPicPr preferRelativeResize="0"/>
          <p:nvPr/>
        </p:nvPicPr>
        <p:blipFill rotWithShape="1">
          <a:blip r:embed="rId4">
            <a:alphaModFix/>
          </a:blip>
          <a:srcRect b="0" l="19615" r="2575" t="0"/>
          <a:stretch/>
        </p:blipFill>
        <p:spPr>
          <a:xfrm>
            <a:off x="5688125" y="2374425"/>
            <a:ext cx="2844050" cy="243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41"/>
          <p:cNvPicPr preferRelativeResize="0"/>
          <p:nvPr/>
        </p:nvPicPr>
        <p:blipFill rotWithShape="1">
          <a:blip r:embed="rId5">
            <a:alphaModFix/>
          </a:blip>
          <a:srcRect b="0" l="0" r="0" t="3390"/>
          <a:stretch/>
        </p:blipFill>
        <p:spPr>
          <a:xfrm>
            <a:off x="928950" y="2374425"/>
            <a:ext cx="2450380" cy="23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41"/>
          <p:cNvSpPr/>
          <p:nvPr/>
        </p:nvSpPr>
        <p:spPr>
          <a:xfrm rot="5400000">
            <a:off x="2885075" y="2384475"/>
            <a:ext cx="504300" cy="4842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1"/>
          <p:cNvSpPr/>
          <p:nvPr/>
        </p:nvSpPr>
        <p:spPr>
          <a:xfrm rot="-5398071">
            <a:off x="919199" y="4217025"/>
            <a:ext cx="534600" cy="5148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1"/>
          <p:cNvSpPr/>
          <p:nvPr/>
        </p:nvSpPr>
        <p:spPr>
          <a:xfrm>
            <a:off x="2126875" y="816925"/>
            <a:ext cx="631500" cy="6933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1"/>
          <p:cNvSpPr/>
          <p:nvPr/>
        </p:nvSpPr>
        <p:spPr>
          <a:xfrm rot="10800000">
            <a:off x="7906975" y="4207125"/>
            <a:ext cx="625200" cy="6051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1"/>
          <p:cNvSpPr/>
          <p:nvPr/>
        </p:nvSpPr>
        <p:spPr>
          <a:xfrm rot="5400000">
            <a:off x="6282725" y="853525"/>
            <a:ext cx="771000" cy="6978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41"/>
          <p:cNvSpPr/>
          <p:nvPr/>
        </p:nvSpPr>
        <p:spPr>
          <a:xfrm>
            <a:off x="5688125" y="2374425"/>
            <a:ext cx="484200" cy="5346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2"/>
          <p:cNvSpPr txBox="1"/>
          <p:nvPr>
            <p:ph type="title"/>
          </p:nvPr>
        </p:nvSpPr>
        <p:spPr>
          <a:xfrm>
            <a:off x="697475" y="588957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849" name="Google Shape;849;p42"/>
          <p:cNvSpPr/>
          <p:nvPr/>
        </p:nvSpPr>
        <p:spPr>
          <a:xfrm rot="10800000">
            <a:off x="1297484" y="1833823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42"/>
          <p:cNvSpPr/>
          <p:nvPr/>
        </p:nvSpPr>
        <p:spPr>
          <a:xfrm rot="10800000">
            <a:off x="1297484" y="2632285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42"/>
          <p:cNvSpPr/>
          <p:nvPr/>
        </p:nvSpPr>
        <p:spPr>
          <a:xfrm rot="10800000">
            <a:off x="1297484" y="1312923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42"/>
          <p:cNvSpPr/>
          <p:nvPr/>
        </p:nvSpPr>
        <p:spPr>
          <a:xfrm rot="10800000">
            <a:off x="1297484" y="3598773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42"/>
          <p:cNvSpPr txBox="1"/>
          <p:nvPr/>
        </p:nvSpPr>
        <p:spPr>
          <a:xfrm>
            <a:off x="1297475" y="1222175"/>
            <a:ext cx="7089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“The Bimbo Trope, Explained - Reclaiming the Label.” </a:t>
            </a:r>
            <a:r>
              <a:rPr i="1"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YouTube</a:t>
            </a:r>
            <a:r>
              <a:rPr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, The Take, 10 Feb. 2021, https://www.youtube.com/watch?v=r2eoegcgBdw.</a:t>
            </a:r>
            <a:endParaRPr sz="1200">
              <a:solidFill>
                <a:schemeClr val="lt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Cortés, Michelle Santiago. “Our Smooth Brained Future: The Rise Of The New Age Bimbo.” </a:t>
            </a:r>
            <a:r>
              <a:rPr i="1"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New Age Bimbos and Bimbofication TikTok Trend</a:t>
            </a:r>
            <a:r>
              <a:rPr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, 8 Dec. 2020, https://www.refinery29.com/en-us/2020/12/10204376/tiktok-bimbo-gen-z-trend.</a:t>
            </a:r>
            <a:endParaRPr sz="1200">
              <a:solidFill>
                <a:schemeClr val="lt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Kearns, Sarah. “TikTok's Chrissy Chlapecka Is Redefining the Bimbo for Gen-Z.” </a:t>
            </a:r>
            <a:r>
              <a:rPr i="1"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Lithium Magazine</a:t>
            </a:r>
            <a:r>
              <a:rPr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, 27 Apr. 2021, https://lithiumagazine.com/2021/04/27/tiktoks-chrissy-chlapecka-is-redefining-the-bimbo-for-gen-z/.</a:t>
            </a:r>
            <a:endParaRPr sz="1200">
              <a:solidFill>
                <a:schemeClr val="lt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Tang, Chelsea. “The Word 'Bimbo' Is Getting a Rebrand.” </a:t>
            </a:r>
            <a:r>
              <a:rPr i="1"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Elle Singapore</a:t>
            </a:r>
            <a:r>
              <a:rPr lang="en" sz="12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, 22 Feb. 2021, https://www.elle.com.sg/2021/02/22/the-word-bimbo-is-getting-a-rebrand/. </a:t>
            </a:r>
            <a:endParaRPr sz="1200">
              <a:solidFill>
                <a:schemeClr val="lt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7"/>
          <p:cNvSpPr txBox="1"/>
          <p:nvPr>
            <p:ph type="title"/>
          </p:nvPr>
        </p:nvSpPr>
        <p:spPr>
          <a:xfrm>
            <a:off x="713225" y="508469"/>
            <a:ext cx="7717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bimbo?</a:t>
            </a:r>
            <a:endParaRPr/>
          </a:p>
        </p:txBody>
      </p:sp>
      <p:sp>
        <p:nvSpPr>
          <p:cNvPr id="739" name="Google Shape;739;p27"/>
          <p:cNvSpPr txBox="1"/>
          <p:nvPr>
            <p:ph idx="1" type="body"/>
          </p:nvPr>
        </p:nvSpPr>
        <p:spPr>
          <a:xfrm>
            <a:off x="4804925" y="1359950"/>
            <a:ext cx="3625800" cy="9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17500" rtl="0" algn="l">
              <a:lnSpc>
                <a:spcPct val="122222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1. </a:t>
            </a:r>
            <a:r>
              <a:rPr b="1" i="1" lang="en" sz="1800">
                <a:solidFill>
                  <a:schemeClr val="lt1"/>
                </a:solidFill>
              </a:rPr>
              <a:t>dated slang</a:t>
            </a:r>
            <a:r>
              <a:rPr b="1" lang="en" sz="1800">
                <a:solidFill>
                  <a:schemeClr val="lt1"/>
                </a:solidFill>
              </a:rPr>
              <a:t>, </a:t>
            </a:r>
            <a:r>
              <a:rPr b="1" i="1" lang="en" sz="1800">
                <a:solidFill>
                  <a:schemeClr val="lt1"/>
                </a:solidFill>
              </a:rPr>
              <a:t>usually disparaging </a:t>
            </a:r>
            <a:r>
              <a:rPr b="1" lang="en" sz="1800">
                <a:solidFill>
                  <a:schemeClr val="lt1"/>
                </a:solidFill>
              </a:rPr>
              <a:t>: </a:t>
            </a:r>
            <a:r>
              <a:rPr b="1" lang="en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MAN</a:t>
            </a:r>
            <a:r>
              <a:rPr b="1" lang="en" sz="1800" u="sng">
                <a:solidFill>
                  <a:schemeClr val="lt1"/>
                </a:solidFill>
              </a:rPr>
              <a:t>, </a:t>
            </a:r>
            <a:r>
              <a:rPr b="1" lang="en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FELLOW</a:t>
            </a:r>
            <a:endParaRPr b="1" sz="1800" u="sng">
              <a:solidFill>
                <a:schemeClr val="lt1"/>
              </a:solidFill>
            </a:endParaRPr>
          </a:p>
          <a:p>
            <a:pPr indent="0" lvl="0" marL="317500" rtl="0" algn="l">
              <a:lnSpc>
                <a:spcPct val="122222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2. </a:t>
            </a:r>
            <a:r>
              <a:rPr b="1" i="1" lang="en" sz="1800">
                <a:solidFill>
                  <a:schemeClr val="lt1"/>
                </a:solidFill>
              </a:rPr>
              <a:t>informal + usually disparaging </a:t>
            </a:r>
            <a:r>
              <a:rPr b="1" lang="en" sz="1800">
                <a:solidFill>
                  <a:schemeClr val="lt1"/>
                </a:solidFill>
              </a:rPr>
              <a:t>: </a:t>
            </a:r>
            <a:r>
              <a:rPr b="1" lang="en" sz="18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WOMAN</a:t>
            </a:r>
            <a:endParaRPr b="1" sz="1800">
              <a:solidFill>
                <a:schemeClr val="lt1"/>
              </a:solidFill>
            </a:endParaRPr>
          </a:p>
          <a:p>
            <a:pPr indent="0" lvl="0" marL="317500" rtl="0" algn="l">
              <a:lnSpc>
                <a:spcPct val="122222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especially</a:t>
            </a:r>
            <a:r>
              <a:rPr b="1" lang="en" sz="1800">
                <a:solidFill>
                  <a:schemeClr val="lt1"/>
                </a:solidFill>
              </a:rPr>
              <a:t> : </a:t>
            </a:r>
            <a:r>
              <a:rPr b="1" lang="en" sz="1800" u="sng">
                <a:solidFill>
                  <a:schemeClr val="lt1"/>
                </a:solidFill>
              </a:rPr>
              <a:t>an attractive but stupid woman</a:t>
            </a:r>
            <a:endParaRPr b="1" sz="18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0" name="Google Shape;740;p27"/>
          <p:cNvPicPr preferRelativeResize="0"/>
          <p:nvPr/>
        </p:nvPicPr>
        <p:blipFill rotWithShape="1">
          <a:blip r:embed="rId6">
            <a:alphaModFix/>
          </a:blip>
          <a:srcRect b="0" l="6451" r="10944" t="0"/>
          <a:stretch/>
        </p:blipFill>
        <p:spPr>
          <a:xfrm>
            <a:off x="713125" y="1791150"/>
            <a:ext cx="3625801" cy="23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 txBox="1"/>
          <p:nvPr>
            <p:ph type="title"/>
          </p:nvPr>
        </p:nvSpPr>
        <p:spPr>
          <a:xfrm>
            <a:off x="697475" y="589601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Dumb Blonde</a:t>
            </a:r>
            <a:endParaRPr/>
          </a:p>
        </p:txBody>
      </p:sp>
      <p:pic>
        <p:nvPicPr>
          <p:cNvPr id="746" name="Google Shape;7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125" y="1260725"/>
            <a:ext cx="5081751" cy="33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28"/>
          <p:cNvSpPr/>
          <p:nvPr/>
        </p:nvSpPr>
        <p:spPr>
          <a:xfrm>
            <a:off x="2031125" y="1273300"/>
            <a:ext cx="631500" cy="6933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28"/>
          <p:cNvSpPr/>
          <p:nvPr/>
        </p:nvSpPr>
        <p:spPr>
          <a:xfrm rot="10800000">
            <a:off x="6495025" y="4034125"/>
            <a:ext cx="625200" cy="6051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9"/>
          <p:cNvSpPr txBox="1"/>
          <p:nvPr>
            <p:ph type="title"/>
          </p:nvPr>
        </p:nvSpPr>
        <p:spPr>
          <a:xfrm>
            <a:off x="697475" y="589601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Girly-Girl</a:t>
            </a:r>
            <a:endParaRPr/>
          </a:p>
        </p:txBody>
      </p:sp>
      <p:pic>
        <p:nvPicPr>
          <p:cNvPr id="754" name="Google Shape;754;p29"/>
          <p:cNvPicPr preferRelativeResize="0"/>
          <p:nvPr/>
        </p:nvPicPr>
        <p:blipFill rotWithShape="1">
          <a:blip r:embed="rId3">
            <a:alphaModFix/>
          </a:blip>
          <a:srcRect b="0" l="0" r="25931" t="0"/>
          <a:stretch/>
        </p:blipFill>
        <p:spPr>
          <a:xfrm>
            <a:off x="1939300" y="1311325"/>
            <a:ext cx="5196474" cy="350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29"/>
          <p:cNvSpPr/>
          <p:nvPr/>
        </p:nvSpPr>
        <p:spPr>
          <a:xfrm rot="5400000">
            <a:off x="6464650" y="1321150"/>
            <a:ext cx="685800" cy="6657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9"/>
          <p:cNvSpPr/>
          <p:nvPr/>
        </p:nvSpPr>
        <p:spPr>
          <a:xfrm rot="-5398539">
            <a:off x="1966600" y="4084425"/>
            <a:ext cx="705900" cy="7668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0"/>
          <p:cNvSpPr txBox="1"/>
          <p:nvPr>
            <p:ph type="title"/>
          </p:nvPr>
        </p:nvSpPr>
        <p:spPr>
          <a:xfrm>
            <a:off x="697475" y="589601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Bimbo</a:t>
            </a:r>
            <a:endParaRPr/>
          </a:p>
        </p:txBody>
      </p:sp>
      <p:pic>
        <p:nvPicPr>
          <p:cNvPr id="762" name="Google Shape;7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813" y="1314525"/>
            <a:ext cx="4598369" cy="34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30"/>
          <p:cNvSpPr/>
          <p:nvPr/>
        </p:nvSpPr>
        <p:spPr>
          <a:xfrm>
            <a:off x="2272825" y="1314525"/>
            <a:ext cx="631500" cy="7125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30"/>
          <p:cNvSpPr/>
          <p:nvPr/>
        </p:nvSpPr>
        <p:spPr>
          <a:xfrm rot="10800000">
            <a:off x="6253200" y="4074600"/>
            <a:ext cx="604800" cy="6483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1"/>
          <p:cNvSpPr txBox="1"/>
          <p:nvPr>
            <p:ph type="ctrTitle"/>
          </p:nvPr>
        </p:nvSpPr>
        <p:spPr>
          <a:xfrm>
            <a:off x="2154000" y="1702208"/>
            <a:ext cx="4836000" cy="17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Bimbos as a Cultural Product</a:t>
            </a:r>
            <a:endParaRPr sz="5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2"/>
          <p:cNvSpPr txBox="1"/>
          <p:nvPr>
            <p:ph type="title"/>
          </p:nvPr>
        </p:nvSpPr>
        <p:spPr>
          <a:xfrm>
            <a:off x="713225" y="508469"/>
            <a:ext cx="7717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Selling the Bimbo Trope</a:t>
            </a:r>
            <a:endParaRPr/>
          </a:p>
        </p:txBody>
      </p:sp>
      <p:sp>
        <p:nvSpPr>
          <p:cNvPr id="775" name="Google Shape;775;p32"/>
          <p:cNvSpPr txBox="1"/>
          <p:nvPr>
            <p:ph idx="1" type="body"/>
          </p:nvPr>
        </p:nvSpPr>
        <p:spPr>
          <a:xfrm>
            <a:off x="4990250" y="1908675"/>
            <a:ext cx="3229800" cy="9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As a woman and a product for entertainment, the bimbo archetype is offered no humanity by viewers.</a:t>
            </a:r>
            <a:endParaRPr sz="2100"/>
          </a:p>
        </p:txBody>
      </p:sp>
      <p:pic>
        <p:nvPicPr>
          <p:cNvPr id="776" name="Google Shape;776;p32"/>
          <p:cNvPicPr preferRelativeResize="0"/>
          <p:nvPr/>
        </p:nvPicPr>
        <p:blipFill rotWithShape="1">
          <a:blip r:embed="rId3">
            <a:alphaModFix/>
          </a:blip>
          <a:srcRect b="26775" l="5552" r="6170" t="6535"/>
          <a:stretch/>
        </p:blipFill>
        <p:spPr>
          <a:xfrm>
            <a:off x="713225" y="1561075"/>
            <a:ext cx="3606550" cy="27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374" y="751450"/>
            <a:ext cx="2057401" cy="25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9175" y="751450"/>
            <a:ext cx="2845652" cy="364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550" y="2063700"/>
            <a:ext cx="2108074" cy="2674924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33"/>
          <p:cNvSpPr/>
          <p:nvPr/>
        </p:nvSpPr>
        <p:spPr>
          <a:xfrm rot="-5398071">
            <a:off x="652799" y="4213925"/>
            <a:ext cx="534600" cy="5148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3"/>
          <p:cNvSpPr/>
          <p:nvPr/>
        </p:nvSpPr>
        <p:spPr>
          <a:xfrm rot="5400000">
            <a:off x="7936525" y="761500"/>
            <a:ext cx="504300" cy="4842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3"/>
          <p:cNvSpPr/>
          <p:nvPr/>
        </p:nvSpPr>
        <p:spPr>
          <a:xfrm rot="5400000">
            <a:off x="2276375" y="2073750"/>
            <a:ext cx="504300" cy="4842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3"/>
          <p:cNvSpPr/>
          <p:nvPr/>
        </p:nvSpPr>
        <p:spPr>
          <a:xfrm rot="-5398071">
            <a:off x="6363624" y="2808575"/>
            <a:ext cx="534600" cy="5148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3"/>
          <p:cNvSpPr/>
          <p:nvPr/>
        </p:nvSpPr>
        <p:spPr>
          <a:xfrm>
            <a:off x="3149175" y="751450"/>
            <a:ext cx="631500" cy="6933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3"/>
          <p:cNvSpPr/>
          <p:nvPr/>
        </p:nvSpPr>
        <p:spPr>
          <a:xfrm rot="10800000">
            <a:off x="5369625" y="3786925"/>
            <a:ext cx="625200" cy="605100"/>
          </a:xfrm>
          <a:prstGeom prst="diagStrip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4"/>
          <p:cNvSpPr txBox="1"/>
          <p:nvPr>
            <p:ph type="title"/>
          </p:nvPr>
        </p:nvSpPr>
        <p:spPr>
          <a:xfrm>
            <a:off x="713225" y="508469"/>
            <a:ext cx="7717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Effects</a:t>
            </a:r>
            <a:endParaRPr/>
          </a:p>
        </p:txBody>
      </p:sp>
      <p:sp>
        <p:nvSpPr>
          <p:cNvPr id="795" name="Google Shape;795;p34"/>
          <p:cNvSpPr txBox="1"/>
          <p:nvPr>
            <p:ph idx="1" type="body"/>
          </p:nvPr>
        </p:nvSpPr>
        <p:spPr>
          <a:xfrm>
            <a:off x="4856150" y="1812875"/>
            <a:ext cx="3239400" cy="9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The fantasy of the bimbo allows for the unusual overlap of disdain from both feminists and chauvinists.</a:t>
            </a:r>
            <a:endParaRPr sz="2100"/>
          </a:p>
        </p:txBody>
      </p:sp>
      <p:pic>
        <p:nvPicPr>
          <p:cNvPr id="796" name="Google Shape;796;p34"/>
          <p:cNvPicPr preferRelativeResize="0"/>
          <p:nvPr/>
        </p:nvPicPr>
        <p:blipFill rotWithShape="1">
          <a:blip r:embed="rId3">
            <a:alphaModFix/>
          </a:blip>
          <a:srcRect b="20653" l="0" r="0" t="0"/>
          <a:stretch/>
        </p:blipFill>
        <p:spPr>
          <a:xfrm>
            <a:off x="713225" y="1561250"/>
            <a:ext cx="3606351" cy="27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rtual Campaign by Slidesgo">
  <a:themeElements>
    <a:clrScheme name="Simple Light">
      <a:dk1>
        <a:srgbClr val="00004D"/>
      </a:dk1>
      <a:lt1>
        <a:srgbClr val="FFFFFF"/>
      </a:lt1>
      <a:dk2>
        <a:srgbClr val="FFEFE1"/>
      </a:dk2>
      <a:lt2>
        <a:srgbClr val="FFEFE1"/>
      </a:lt2>
      <a:accent1>
        <a:srgbClr val="FAEA00"/>
      </a:accent1>
      <a:accent2>
        <a:srgbClr val="00B181"/>
      </a:accent2>
      <a:accent3>
        <a:srgbClr val="00004D"/>
      </a:accent3>
      <a:accent4>
        <a:srgbClr val="00B9FF"/>
      </a:accent4>
      <a:accent5>
        <a:srgbClr val="FF7AA1"/>
      </a:accent5>
      <a:accent6>
        <a:srgbClr val="FF6A00"/>
      </a:accent6>
      <a:hlink>
        <a:srgbClr val="00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